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8" r:id="rId2"/>
    <p:sldId id="295" r:id="rId3"/>
    <p:sldId id="272" r:id="rId4"/>
    <p:sldId id="268" r:id="rId5"/>
    <p:sldId id="286" r:id="rId6"/>
    <p:sldId id="296" r:id="rId7"/>
    <p:sldId id="300" r:id="rId8"/>
    <p:sldId id="314" r:id="rId9"/>
    <p:sldId id="292" r:id="rId10"/>
    <p:sldId id="302" r:id="rId11"/>
    <p:sldId id="305" r:id="rId12"/>
    <p:sldId id="327" r:id="rId13"/>
    <p:sldId id="307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56" r:id="rId34"/>
    <p:sldId id="308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9" r:id="rId45"/>
    <p:sldId id="355" r:id="rId46"/>
    <p:sldId id="309" r:id="rId47"/>
    <p:sldId id="349" r:id="rId48"/>
    <p:sldId id="357" r:id="rId49"/>
    <p:sldId id="350" r:id="rId50"/>
    <p:sldId id="351" r:id="rId51"/>
    <p:sldId id="352" r:id="rId52"/>
    <p:sldId id="353" r:id="rId53"/>
    <p:sldId id="354" r:id="rId54"/>
    <p:sldId id="311" r:id="rId55"/>
    <p:sldId id="312" r:id="rId56"/>
    <p:sldId id="313" r:id="rId57"/>
  </p:sldIdLst>
  <p:sldSz cx="9906000" cy="6858000" type="A4"/>
  <p:notesSz cx="6669088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9999"/>
    <a:srgbClr val="00CC99"/>
    <a:srgbClr val="99CCFF"/>
    <a:srgbClr val="82C836"/>
    <a:srgbClr val="FF6600"/>
    <a:srgbClr val="006666"/>
    <a:srgbClr val="FFCC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674" y="-77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1332C9-F5D2-43A4-AABB-D837DA95137B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719DC44-06DA-4325-8FC7-341C93DBA98D}">
      <dgm:prSet phldrT="[Text]" custT="1"/>
      <dgm:spPr>
        <a:solidFill>
          <a:srgbClr val="009999">
            <a:alpha val="30196"/>
          </a:srgbClr>
        </a:solidFill>
        <a:ln>
          <a:solidFill>
            <a:srgbClr val="006666"/>
          </a:solidFill>
        </a:ln>
      </dgm:spPr>
      <dgm:t>
        <a:bodyPr/>
        <a:lstStyle/>
        <a:p>
          <a:r>
            <a:rPr lang="cs-CZ" sz="2800" b="1" dirty="0" smtClean="0">
              <a:solidFill>
                <a:schemeClr val="tx1"/>
              </a:solidFill>
            </a:rPr>
            <a:t>UNIV 3</a:t>
          </a:r>
          <a:endParaRPr lang="cs-CZ" sz="2800" b="1" dirty="0">
            <a:solidFill>
              <a:schemeClr val="tx1"/>
            </a:solidFill>
          </a:endParaRPr>
        </a:p>
      </dgm:t>
    </dgm:pt>
    <dgm:pt modelId="{7CE02363-1B3C-44AC-A6C2-A6FA22E0F454}" type="parTrans" cxnId="{0E354760-D59A-439E-86AA-838933F232CC}">
      <dgm:prSet/>
      <dgm:spPr/>
      <dgm:t>
        <a:bodyPr/>
        <a:lstStyle/>
        <a:p>
          <a:endParaRPr lang="cs-CZ"/>
        </a:p>
      </dgm:t>
    </dgm:pt>
    <dgm:pt modelId="{59F1535C-7C52-4CDE-84E5-5FF6F43669E8}" type="sibTrans" cxnId="{0E354760-D59A-439E-86AA-838933F232CC}">
      <dgm:prSet/>
      <dgm:spPr>
        <a:ln w="38100">
          <a:solidFill>
            <a:srgbClr val="006666"/>
          </a:solidFill>
        </a:ln>
      </dgm:spPr>
      <dgm:t>
        <a:bodyPr/>
        <a:lstStyle/>
        <a:p>
          <a:endParaRPr lang="cs-CZ"/>
        </a:p>
      </dgm:t>
    </dgm:pt>
    <dgm:pt modelId="{1B1566DF-6CC1-48A5-8934-0145060E227F}">
      <dgm:prSet phldrT="[Text]" custT="1"/>
      <dgm:spPr>
        <a:solidFill>
          <a:srgbClr val="009999">
            <a:alpha val="30196"/>
          </a:srgbClr>
        </a:solidFill>
        <a:ln>
          <a:solidFill>
            <a:srgbClr val="006666"/>
          </a:solidFill>
        </a:ln>
      </dgm:spPr>
      <dgm:t>
        <a:bodyPr/>
        <a:lstStyle/>
        <a:p>
          <a:r>
            <a:rPr lang="cs-CZ" sz="2800" b="1" dirty="0" smtClean="0">
              <a:solidFill>
                <a:schemeClr val="tx1"/>
              </a:solidFill>
            </a:rPr>
            <a:t>NSK 2</a:t>
          </a:r>
          <a:endParaRPr lang="cs-CZ" sz="2800" b="1" dirty="0">
            <a:solidFill>
              <a:schemeClr val="tx1"/>
            </a:solidFill>
          </a:endParaRPr>
        </a:p>
      </dgm:t>
    </dgm:pt>
    <dgm:pt modelId="{26A00941-E101-49E6-8651-8D1E6087636A}" type="parTrans" cxnId="{E5F73E46-019F-44D6-B6EA-0596781F3D77}">
      <dgm:prSet/>
      <dgm:spPr/>
      <dgm:t>
        <a:bodyPr/>
        <a:lstStyle/>
        <a:p>
          <a:endParaRPr lang="cs-CZ"/>
        </a:p>
      </dgm:t>
    </dgm:pt>
    <dgm:pt modelId="{AD53B11B-45C5-4C48-AB9A-31B3821EFCC4}" type="sibTrans" cxnId="{E5F73E46-019F-44D6-B6EA-0596781F3D77}">
      <dgm:prSet/>
      <dgm:spPr>
        <a:ln w="38100">
          <a:solidFill>
            <a:srgbClr val="006666"/>
          </a:solidFill>
        </a:ln>
      </dgm:spPr>
      <dgm:t>
        <a:bodyPr/>
        <a:lstStyle/>
        <a:p>
          <a:endParaRPr lang="cs-CZ"/>
        </a:p>
      </dgm:t>
    </dgm:pt>
    <dgm:pt modelId="{BE361E69-A8A7-4243-BBA0-CE54243EC8CE}">
      <dgm:prSet phldrT="[Text]" custT="1"/>
      <dgm:spPr>
        <a:solidFill>
          <a:srgbClr val="009999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cs-CZ" sz="2400" b="1" dirty="0" smtClean="0"/>
            <a:t>KONCEPT</a:t>
          </a:r>
          <a:endParaRPr lang="cs-CZ" sz="2400" b="1" dirty="0"/>
        </a:p>
      </dgm:t>
    </dgm:pt>
    <dgm:pt modelId="{56852A04-0923-4586-9B4C-8EF1E9A61AA5}" type="parTrans" cxnId="{BF73767C-627F-499B-A7B9-B7D4AAE4061A}">
      <dgm:prSet/>
      <dgm:spPr/>
      <dgm:t>
        <a:bodyPr/>
        <a:lstStyle/>
        <a:p>
          <a:endParaRPr lang="cs-CZ"/>
        </a:p>
      </dgm:t>
    </dgm:pt>
    <dgm:pt modelId="{93F3AA02-BCD7-47A4-8A9C-03DF91AB4A9C}" type="sibTrans" cxnId="{BF73767C-627F-499B-A7B9-B7D4AAE4061A}">
      <dgm:prSet/>
      <dgm:spPr>
        <a:ln w="38100">
          <a:solidFill>
            <a:srgbClr val="006666"/>
          </a:solidFill>
        </a:ln>
      </dgm:spPr>
      <dgm:t>
        <a:bodyPr/>
        <a:lstStyle/>
        <a:p>
          <a:endParaRPr lang="cs-CZ"/>
        </a:p>
      </dgm:t>
    </dgm:pt>
    <dgm:pt modelId="{658DC35D-3BB5-46F6-B21D-5208FBF0835B}">
      <dgm:prSet phldrT="[Text]" custT="1"/>
      <dgm:spPr>
        <a:solidFill>
          <a:srgbClr val="009999"/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cs-CZ" sz="2800" b="1" dirty="0" smtClean="0">
              <a:solidFill>
                <a:schemeClr val="bg1"/>
              </a:solidFill>
            </a:rPr>
            <a:t>NZZ 2</a:t>
          </a:r>
          <a:endParaRPr lang="cs-CZ" sz="2800" b="1" dirty="0">
            <a:solidFill>
              <a:schemeClr val="bg1"/>
            </a:solidFill>
          </a:endParaRPr>
        </a:p>
      </dgm:t>
    </dgm:pt>
    <dgm:pt modelId="{B0BEE15E-0F16-49E9-B5AC-C45CD33D6457}" type="parTrans" cxnId="{D2263637-EFC7-43EE-B1DB-523D3D5B2D02}">
      <dgm:prSet/>
      <dgm:spPr/>
      <dgm:t>
        <a:bodyPr/>
        <a:lstStyle/>
        <a:p>
          <a:endParaRPr lang="cs-CZ"/>
        </a:p>
      </dgm:t>
    </dgm:pt>
    <dgm:pt modelId="{89EC7BE5-765F-44BA-B888-0AF14D74E05B}" type="sibTrans" cxnId="{D2263637-EFC7-43EE-B1DB-523D3D5B2D02}">
      <dgm:prSet/>
      <dgm:spPr>
        <a:ln w="38100">
          <a:solidFill>
            <a:srgbClr val="006666"/>
          </a:solidFill>
        </a:ln>
      </dgm:spPr>
      <dgm:t>
        <a:bodyPr/>
        <a:lstStyle/>
        <a:p>
          <a:endParaRPr lang="cs-CZ"/>
        </a:p>
      </dgm:t>
    </dgm:pt>
    <dgm:pt modelId="{C77BB63F-4673-40DF-8E9A-5C80DCF6F9BF}" type="pres">
      <dgm:prSet presAssocID="{7D1332C9-F5D2-43A4-AABB-D837DA95137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5F73500-3253-4B6E-A158-73B00425A302}" type="pres">
      <dgm:prSet presAssocID="{D719DC44-06DA-4325-8FC7-341C93DBA98D}" presName="node" presStyleLbl="node1" presStyleIdx="0" presStyleCnt="4" custRadScaleRad="97336" custRadScaleInc="174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FF3FECC-CD37-41D2-A538-DDA192865864}" type="pres">
      <dgm:prSet presAssocID="{D719DC44-06DA-4325-8FC7-341C93DBA98D}" presName="spNode" presStyleCnt="0"/>
      <dgm:spPr/>
    </dgm:pt>
    <dgm:pt modelId="{FE6868B1-18D0-473C-A2E3-C386A1D3362D}" type="pres">
      <dgm:prSet presAssocID="{59F1535C-7C52-4CDE-84E5-5FF6F43669E8}" presName="sibTrans" presStyleLbl="sibTrans1D1" presStyleIdx="0" presStyleCnt="4"/>
      <dgm:spPr/>
      <dgm:t>
        <a:bodyPr/>
        <a:lstStyle/>
        <a:p>
          <a:endParaRPr lang="cs-CZ"/>
        </a:p>
      </dgm:t>
    </dgm:pt>
    <dgm:pt modelId="{9EC2BF06-56B9-42DA-ACB2-BC8E3A5F2C5D}" type="pres">
      <dgm:prSet presAssocID="{1B1566DF-6CC1-48A5-8934-0145060E227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B9F2B6C-EDE6-42A0-AB20-F280DCBE5182}" type="pres">
      <dgm:prSet presAssocID="{1B1566DF-6CC1-48A5-8934-0145060E227F}" presName="spNode" presStyleCnt="0"/>
      <dgm:spPr/>
    </dgm:pt>
    <dgm:pt modelId="{C1914405-6F25-44EC-A67F-1D8EA60B1E57}" type="pres">
      <dgm:prSet presAssocID="{AD53B11B-45C5-4C48-AB9A-31B3821EFCC4}" presName="sibTrans" presStyleLbl="sibTrans1D1" presStyleIdx="1" presStyleCnt="4"/>
      <dgm:spPr/>
      <dgm:t>
        <a:bodyPr/>
        <a:lstStyle/>
        <a:p>
          <a:endParaRPr lang="cs-CZ"/>
        </a:p>
      </dgm:t>
    </dgm:pt>
    <dgm:pt modelId="{4FEAC145-0A70-48B0-AC88-1A0D917FC919}" type="pres">
      <dgm:prSet presAssocID="{BE361E69-A8A7-4243-BBA0-CE54243EC8CE}" presName="node" presStyleLbl="node1" presStyleIdx="2" presStyleCnt="4" custScaleX="11491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716B042-B5A2-4AE5-84CC-3F11383E36EB}" type="pres">
      <dgm:prSet presAssocID="{BE361E69-A8A7-4243-BBA0-CE54243EC8CE}" presName="spNode" presStyleCnt="0"/>
      <dgm:spPr/>
    </dgm:pt>
    <dgm:pt modelId="{AE590BD7-63B4-482D-A6BC-9D1235B8451E}" type="pres">
      <dgm:prSet presAssocID="{93F3AA02-BCD7-47A4-8A9C-03DF91AB4A9C}" presName="sibTrans" presStyleLbl="sibTrans1D1" presStyleIdx="2" presStyleCnt="4"/>
      <dgm:spPr/>
      <dgm:t>
        <a:bodyPr/>
        <a:lstStyle/>
        <a:p>
          <a:endParaRPr lang="cs-CZ"/>
        </a:p>
      </dgm:t>
    </dgm:pt>
    <dgm:pt modelId="{D7096F09-3953-42A8-B19E-7E3E7F8BD0E4}" type="pres">
      <dgm:prSet presAssocID="{658DC35D-3BB5-46F6-B21D-5208FBF0835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0A5A2DB-A961-4751-A140-B14E59D21914}" type="pres">
      <dgm:prSet presAssocID="{658DC35D-3BB5-46F6-B21D-5208FBF0835B}" presName="spNode" presStyleCnt="0"/>
      <dgm:spPr/>
    </dgm:pt>
    <dgm:pt modelId="{BD29A9E7-5757-4F6B-978F-7C6DDA2CF380}" type="pres">
      <dgm:prSet presAssocID="{89EC7BE5-765F-44BA-B888-0AF14D74E05B}" presName="sibTrans" presStyleLbl="sibTrans1D1" presStyleIdx="3" presStyleCnt="4"/>
      <dgm:spPr/>
      <dgm:t>
        <a:bodyPr/>
        <a:lstStyle/>
        <a:p>
          <a:endParaRPr lang="cs-CZ"/>
        </a:p>
      </dgm:t>
    </dgm:pt>
  </dgm:ptLst>
  <dgm:cxnLst>
    <dgm:cxn modelId="{0E354760-D59A-439E-86AA-838933F232CC}" srcId="{7D1332C9-F5D2-43A4-AABB-D837DA95137B}" destId="{D719DC44-06DA-4325-8FC7-341C93DBA98D}" srcOrd="0" destOrd="0" parTransId="{7CE02363-1B3C-44AC-A6C2-A6FA22E0F454}" sibTransId="{59F1535C-7C52-4CDE-84E5-5FF6F43669E8}"/>
    <dgm:cxn modelId="{61E550D9-5A8C-4759-BDDB-AA117D2A8C07}" type="presOf" srcId="{7D1332C9-F5D2-43A4-AABB-D837DA95137B}" destId="{C77BB63F-4673-40DF-8E9A-5C80DCF6F9BF}" srcOrd="0" destOrd="0" presId="urn:microsoft.com/office/officeart/2005/8/layout/cycle6"/>
    <dgm:cxn modelId="{066BA9D5-5505-4549-91EF-218B8FBC7220}" type="presOf" srcId="{89EC7BE5-765F-44BA-B888-0AF14D74E05B}" destId="{BD29A9E7-5757-4F6B-978F-7C6DDA2CF380}" srcOrd="0" destOrd="0" presId="urn:microsoft.com/office/officeart/2005/8/layout/cycle6"/>
    <dgm:cxn modelId="{B523FCE2-8CEA-4017-97A9-5A308A6C0026}" type="presOf" srcId="{AD53B11B-45C5-4C48-AB9A-31B3821EFCC4}" destId="{C1914405-6F25-44EC-A67F-1D8EA60B1E57}" srcOrd="0" destOrd="0" presId="urn:microsoft.com/office/officeart/2005/8/layout/cycle6"/>
    <dgm:cxn modelId="{146A1497-1EEB-462D-8EE5-1BF7660674C9}" type="presOf" srcId="{D719DC44-06DA-4325-8FC7-341C93DBA98D}" destId="{F5F73500-3253-4B6E-A158-73B00425A302}" srcOrd="0" destOrd="0" presId="urn:microsoft.com/office/officeart/2005/8/layout/cycle6"/>
    <dgm:cxn modelId="{365638DE-AF0E-4D72-984C-BE0A8C120FD0}" type="presOf" srcId="{BE361E69-A8A7-4243-BBA0-CE54243EC8CE}" destId="{4FEAC145-0A70-48B0-AC88-1A0D917FC919}" srcOrd="0" destOrd="0" presId="urn:microsoft.com/office/officeart/2005/8/layout/cycle6"/>
    <dgm:cxn modelId="{D2263637-EFC7-43EE-B1DB-523D3D5B2D02}" srcId="{7D1332C9-F5D2-43A4-AABB-D837DA95137B}" destId="{658DC35D-3BB5-46F6-B21D-5208FBF0835B}" srcOrd="3" destOrd="0" parTransId="{B0BEE15E-0F16-49E9-B5AC-C45CD33D6457}" sibTransId="{89EC7BE5-765F-44BA-B888-0AF14D74E05B}"/>
    <dgm:cxn modelId="{E5F73E46-019F-44D6-B6EA-0596781F3D77}" srcId="{7D1332C9-F5D2-43A4-AABB-D837DA95137B}" destId="{1B1566DF-6CC1-48A5-8934-0145060E227F}" srcOrd="1" destOrd="0" parTransId="{26A00941-E101-49E6-8651-8D1E6087636A}" sibTransId="{AD53B11B-45C5-4C48-AB9A-31B3821EFCC4}"/>
    <dgm:cxn modelId="{E78AFCFE-411F-49A2-A371-9AFB120391C3}" type="presOf" srcId="{59F1535C-7C52-4CDE-84E5-5FF6F43669E8}" destId="{FE6868B1-18D0-473C-A2E3-C386A1D3362D}" srcOrd="0" destOrd="0" presId="urn:microsoft.com/office/officeart/2005/8/layout/cycle6"/>
    <dgm:cxn modelId="{DE1F11C4-C27B-45AC-AE14-322663C40676}" type="presOf" srcId="{1B1566DF-6CC1-48A5-8934-0145060E227F}" destId="{9EC2BF06-56B9-42DA-ACB2-BC8E3A5F2C5D}" srcOrd="0" destOrd="0" presId="urn:microsoft.com/office/officeart/2005/8/layout/cycle6"/>
    <dgm:cxn modelId="{7DDAD463-B353-486B-952E-2C162C9BA778}" type="presOf" srcId="{658DC35D-3BB5-46F6-B21D-5208FBF0835B}" destId="{D7096F09-3953-42A8-B19E-7E3E7F8BD0E4}" srcOrd="0" destOrd="0" presId="urn:microsoft.com/office/officeart/2005/8/layout/cycle6"/>
    <dgm:cxn modelId="{5A199845-B19B-49A4-ACD8-F1B5DE2D5C7B}" type="presOf" srcId="{93F3AA02-BCD7-47A4-8A9C-03DF91AB4A9C}" destId="{AE590BD7-63B4-482D-A6BC-9D1235B8451E}" srcOrd="0" destOrd="0" presId="urn:microsoft.com/office/officeart/2005/8/layout/cycle6"/>
    <dgm:cxn modelId="{BF73767C-627F-499B-A7B9-B7D4AAE4061A}" srcId="{7D1332C9-F5D2-43A4-AABB-D837DA95137B}" destId="{BE361E69-A8A7-4243-BBA0-CE54243EC8CE}" srcOrd="2" destOrd="0" parTransId="{56852A04-0923-4586-9B4C-8EF1E9A61AA5}" sibTransId="{93F3AA02-BCD7-47A4-8A9C-03DF91AB4A9C}"/>
    <dgm:cxn modelId="{9AE6D3C8-D079-4F50-B8C7-1B2D642A6602}" type="presParOf" srcId="{C77BB63F-4673-40DF-8E9A-5C80DCF6F9BF}" destId="{F5F73500-3253-4B6E-A158-73B00425A302}" srcOrd="0" destOrd="0" presId="urn:microsoft.com/office/officeart/2005/8/layout/cycle6"/>
    <dgm:cxn modelId="{7C4BBD04-19F0-4F02-B0E2-6664EA2986EC}" type="presParOf" srcId="{C77BB63F-4673-40DF-8E9A-5C80DCF6F9BF}" destId="{6FF3FECC-CD37-41D2-A538-DDA192865864}" srcOrd="1" destOrd="0" presId="urn:microsoft.com/office/officeart/2005/8/layout/cycle6"/>
    <dgm:cxn modelId="{495CAD70-D0D6-41D4-91FB-FB3E7154F682}" type="presParOf" srcId="{C77BB63F-4673-40DF-8E9A-5C80DCF6F9BF}" destId="{FE6868B1-18D0-473C-A2E3-C386A1D3362D}" srcOrd="2" destOrd="0" presId="urn:microsoft.com/office/officeart/2005/8/layout/cycle6"/>
    <dgm:cxn modelId="{1646D394-DCA8-4FE6-B9D7-CC3BEA2DAD61}" type="presParOf" srcId="{C77BB63F-4673-40DF-8E9A-5C80DCF6F9BF}" destId="{9EC2BF06-56B9-42DA-ACB2-BC8E3A5F2C5D}" srcOrd="3" destOrd="0" presId="urn:microsoft.com/office/officeart/2005/8/layout/cycle6"/>
    <dgm:cxn modelId="{D7F01ADB-CF61-4F7E-AE29-86F1D2F70390}" type="presParOf" srcId="{C77BB63F-4673-40DF-8E9A-5C80DCF6F9BF}" destId="{1B9F2B6C-EDE6-42A0-AB20-F280DCBE5182}" srcOrd="4" destOrd="0" presId="urn:microsoft.com/office/officeart/2005/8/layout/cycle6"/>
    <dgm:cxn modelId="{327A1802-B995-4F8D-84CA-289EACBAEDC6}" type="presParOf" srcId="{C77BB63F-4673-40DF-8E9A-5C80DCF6F9BF}" destId="{C1914405-6F25-44EC-A67F-1D8EA60B1E57}" srcOrd="5" destOrd="0" presId="urn:microsoft.com/office/officeart/2005/8/layout/cycle6"/>
    <dgm:cxn modelId="{A4E2B30E-2C06-40FD-B0B5-B1FA2A014BB1}" type="presParOf" srcId="{C77BB63F-4673-40DF-8E9A-5C80DCF6F9BF}" destId="{4FEAC145-0A70-48B0-AC88-1A0D917FC919}" srcOrd="6" destOrd="0" presId="urn:microsoft.com/office/officeart/2005/8/layout/cycle6"/>
    <dgm:cxn modelId="{C1FB316E-1662-406E-9747-57E7AEF0BF66}" type="presParOf" srcId="{C77BB63F-4673-40DF-8E9A-5C80DCF6F9BF}" destId="{B716B042-B5A2-4AE5-84CC-3F11383E36EB}" srcOrd="7" destOrd="0" presId="urn:microsoft.com/office/officeart/2005/8/layout/cycle6"/>
    <dgm:cxn modelId="{EEBC89BA-8857-4962-A7BD-9393286F3C4F}" type="presParOf" srcId="{C77BB63F-4673-40DF-8E9A-5C80DCF6F9BF}" destId="{AE590BD7-63B4-482D-A6BC-9D1235B8451E}" srcOrd="8" destOrd="0" presId="urn:microsoft.com/office/officeart/2005/8/layout/cycle6"/>
    <dgm:cxn modelId="{A9D045F0-310D-4C89-9AD4-1FC5AE9F4474}" type="presParOf" srcId="{C77BB63F-4673-40DF-8E9A-5C80DCF6F9BF}" destId="{D7096F09-3953-42A8-B19E-7E3E7F8BD0E4}" srcOrd="9" destOrd="0" presId="urn:microsoft.com/office/officeart/2005/8/layout/cycle6"/>
    <dgm:cxn modelId="{3DF3158A-94D4-4693-B27E-A83AD7AA47AF}" type="presParOf" srcId="{C77BB63F-4673-40DF-8E9A-5C80DCF6F9BF}" destId="{50A5A2DB-A961-4751-A140-B14E59D21914}" srcOrd="10" destOrd="0" presId="urn:microsoft.com/office/officeart/2005/8/layout/cycle6"/>
    <dgm:cxn modelId="{6CA76A94-FD3A-4EEF-A64A-DA6A7043B248}" type="presParOf" srcId="{C77BB63F-4673-40DF-8E9A-5C80DCF6F9BF}" destId="{BD29A9E7-5757-4F6B-978F-7C6DDA2CF380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A95AFC-A7AA-404C-AB2C-E99B4E90A07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C1A64DC-E046-4472-8513-F99A3E9260D5}">
      <dgm:prSet phldrT="[Text]" custT="1"/>
      <dgm:spPr>
        <a:solidFill>
          <a:schemeClr val="bg1"/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4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KA 1</a:t>
          </a:r>
          <a:endParaRPr lang="cs-CZ" sz="24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20438B16-6BED-4C50-B375-B308D28F4843}" type="parTrans" cxnId="{85A017CF-310B-4143-9256-69CDD3C616BE}">
      <dgm:prSet/>
      <dgm:spPr/>
      <dgm:t>
        <a:bodyPr/>
        <a:lstStyle/>
        <a:p>
          <a:endParaRPr lang="cs-CZ"/>
        </a:p>
      </dgm:t>
    </dgm:pt>
    <dgm:pt modelId="{0D2258F6-54EF-457B-A855-AF4BB0582DF8}" type="sibTrans" cxnId="{85A017CF-310B-4143-9256-69CDD3C616BE}">
      <dgm:prSet/>
      <dgm:spPr/>
      <dgm:t>
        <a:bodyPr/>
        <a:lstStyle/>
        <a:p>
          <a:endParaRPr lang="cs-CZ"/>
        </a:p>
      </dgm:t>
    </dgm:pt>
    <dgm:pt modelId="{312D537F-7298-428D-AFEA-AB602A35D6F9}">
      <dgm:prSet phldrT="[Text]" custT="1"/>
      <dgm:spPr>
        <a:solidFill>
          <a:srgbClr val="22BCB9">
            <a:alpha val="89804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7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Příprava modulových programů DV  (podle standardů NSK)</a:t>
          </a:r>
          <a:endParaRPr lang="cs-CZ" sz="27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2147BD76-9D8A-46E8-B450-DFB16E833731}" type="parTrans" cxnId="{31142E32-E118-43DB-9903-206A9BA1CF8B}">
      <dgm:prSet/>
      <dgm:spPr/>
      <dgm:t>
        <a:bodyPr/>
        <a:lstStyle/>
        <a:p>
          <a:endParaRPr lang="cs-CZ"/>
        </a:p>
      </dgm:t>
    </dgm:pt>
    <dgm:pt modelId="{7D79F188-F35D-4093-BC59-371A92A3DB07}" type="sibTrans" cxnId="{31142E32-E118-43DB-9903-206A9BA1CF8B}">
      <dgm:prSet/>
      <dgm:spPr/>
      <dgm:t>
        <a:bodyPr/>
        <a:lstStyle/>
        <a:p>
          <a:endParaRPr lang="cs-CZ"/>
        </a:p>
      </dgm:t>
    </dgm:pt>
    <dgm:pt modelId="{901FB024-524E-4A5C-9C4A-E2840B645636}">
      <dgm:prSet phldrT="[Text]" custT="1"/>
      <dgm:spPr>
        <a:solidFill>
          <a:srgbClr val="22BCB9"/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4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KA 2</a:t>
          </a:r>
          <a:endParaRPr lang="cs-CZ" sz="2400" b="1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EF28CFC0-5075-456F-83EF-CDF793372D59}" type="parTrans" cxnId="{9678AC7E-13FF-462D-B1BF-39A5B6C15A55}">
      <dgm:prSet/>
      <dgm:spPr/>
      <dgm:t>
        <a:bodyPr/>
        <a:lstStyle/>
        <a:p>
          <a:endParaRPr lang="cs-CZ"/>
        </a:p>
      </dgm:t>
    </dgm:pt>
    <dgm:pt modelId="{EE7259D4-095D-4733-A4C7-E90D674E0B9F}" type="sibTrans" cxnId="{9678AC7E-13FF-462D-B1BF-39A5B6C15A55}">
      <dgm:prSet/>
      <dgm:spPr/>
      <dgm:t>
        <a:bodyPr/>
        <a:lstStyle/>
        <a:p>
          <a:endParaRPr lang="cs-CZ"/>
        </a:p>
      </dgm:t>
    </dgm:pt>
    <dgm:pt modelId="{7B1B3377-88C8-4BC6-B046-30D16C4F0054}">
      <dgm:prSet phldrT="[Text]" custT="1"/>
      <dgm:spPr>
        <a:solidFill>
          <a:srgbClr val="22BCB9"/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4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KA 4</a:t>
          </a:r>
          <a:endParaRPr lang="cs-CZ" sz="2400" b="1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3C131CFE-22A6-4FB7-B857-FBB201C771EB}" type="parTrans" cxnId="{F2CD0EA2-93F8-4D52-845A-7D66B5E60A70}">
      <dgm:prSet/>
      <dgm:spPr/>
      <dgm:t>
        <a:bodyPr/>
        <a:lstStyle/>
        <a:p>
          <a:endParaRPr lang="cs-CZ"/>
        </a:p>
      </dgm:t>
    </dgm:pt>
    <dgm:pt modelId="{77AA0EEF-8F0D-4311-99F8-77CC8D2CD11A}" type="sibTrans" cxnId="{F2CD0EA2-93F8-4D52-845A-7D66B5E60A70}">
      <dgm:prSet/>
      <dgm:spPr/>
      <dgm:t>
        <a:bodyPr/>
        <a:lstStyle/>
        <a:p>
          <a:endParaRPr lang="cs-CZ"/>
        </a:p>
      </dgm:t>
    </dgm:pt>
    <dgm:pt modelId="{FFC227B0-551E-4E14-83D1-48FDD81FF455}">
      <dgm:prSet phldrT="[Text]" custT="1"/>
      <dgm:spPr>
        <a:solidFill>
          <a:schemeClr val="bg1">
            <a:alpha val="9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700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Inovace systému akreditací rekvalifikačních programů</a:t>
          </a:r>
          <a:endParaRPr lang="cs-CZ" sz="2700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A0472863-D1FD-4770-9BF4-AE5B6976E9E0}" type="parTrans" cxnId="{9CAE05B6-3C56-4F5A-8E08-3788A2220CCB}">
      <dgm:prSet/>
      <dgm:spPr/>
      <dgm:t>
        <a:bodyPr/>
        <a:lstStyle/>
        <a:p>
          <a:endParaRPr lang="cs-CZ"/>
        </a:p>
      </dgm:t>
    </dgm:pt>
    <dgm:pt modelId="{EBF0F707-222B-4494-841C-EAEF87767852}" type="sibTrans" cxnId="{9CAE05B6-3C56-4F5A-8E08-3788A2220CCB}">
      <dgm:prSet/>
      <dgm:spPr/>
      <dgm:t>
        <a:bodyPr/>
        <a:lstStyle/>
        <a:p>
          <a:endParaRPr lang="cs-CZ"/>
        </a:p>
      </dgm:t>
    </dgm:pt>
    <dgm:pt modelId="{76BD8669-7565-40B2-BD7A-DF5E97303409}">
      <dgm:prSet phldrT="[Text]" custT="1"/>
      <dgm:spPr>
        <a:solidFill>
          <a:schemeClr val="bg1"/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4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KA 5</a:t>
          </a:r>
          <a:endParaRPr lang="cs-CZ" sz="24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0341A8AC-1E18-46BA-8BD2-8A4A4B6E8D8D}" type="parTrans" cxnId="{DAD281AA-6A66-427A-9A53-7943B3E7636A}">
      <dgm:prSet/>
      <dgm:spPr/>
      <dgm:t>
        <a:bodyPr/>
        <a:lstStyle/>
        <a:p>
          <a:endParaRPr lang="cs-CZ"/>
        </a:p>
      </dgm:t>
    </dgm:pt>
    <dgm:pt modelId="{6230EB27-773E-4A96-B512-06EE76582E18}" type="sibTrans" cxnId="{DAD281AA-6A66-427A-9A53-7943B3E7636A}">
      <dgm:prSet/>
      <dgm:spPr/>
      <dgm:t>
        <a:bodyPr/>
        <a:lstStyle/>
        <a:p>
          <a:endParaRPr lang="cs-CZ"/>
        </a:p>
      </dgm:t>
    </dgm:pt>
    <dgm:pt modelId="{94D9DAAB-2B97-44F9-BEBF-7AB1D7F9118F}">
      <dgm:prSet phldrT="[Text]" custT="1"/>
      <dgm:spPr>
        <a:solidFill>
          <a:schemeClr val="bg1"/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4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KA 3</a:t>
          </a:r>
          <a:endParaRPr lang="cs-CZ" sz="24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3D975649-CB5B-4FD7-9FBB-62A1DBE88C4C}" type="parTrans" cxnId="{BDA73E96-162B-4DE2-9F63-CF8ECF5A3AB2}">
      <dgm:prSet/>
      <dgm:spPr/>
      <dgm:t>
        <a:bodyPr/>
        <a:lstStyle/>
        <a:p>
          <a:endParaRPr lang="cs-CZ"/>
        </a:p>
      </dgm:t>
    </dgm:pt>
    <dgm:pt modelId="{A6CD6A6A-C9DD-4157-9849-B938A49CD47C}" type="sibTrans" cxnId="{BDA73E96-162B-4DE2-9F63-CF8ECF5A3AB2}">
      <dgm:prSet/>
      <dgm:spPr/>
      <dgm:t>
        <a:bodyPr/>
        <a:lstStyle/>
        <a:p>
          <a:endParaRPr lang="cs-CZ"/>
        </a:p>
      </dgm:t>
    </dgm:pt>
    <dgm:pt modelId="{7D5E4CBA-547E-4B56-80E5-BC7D32772923}">
      <dgm:prSet custT="1"/>
      <dgm:spPr>
        <a:solidFill>
          <a:schemeClr val="bg1">
            <a:alpha val="9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700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Realizace programů DV a pilotní ověřování standardů NSK</a:t>
          </a:r>
          <a:endParaRPr lang="cs-CZ" sz="2700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C28CC4FB-C133-44ED-B728-3DC45F610D6A}" type="parTrans" cxnId="{6AA8DC2E-D325-4E11-A761-E82EF7D60500}">
      <dgm:prSet/>
      <dgm:spPr/>
      <dgm:t>
        <a:bodyPr/>
        <a:lstStyle/>
        <a:p>
          <a:endParaRPr lang="cs-CZ"/>
        </a:p>
      </dgm:t>
    </dgm:pt>
    <dgm:pt modelId="{09A9D7C4-B234-4BAC-A566-165F3B6A333A}" type="sibTrans" cxnId="{6AA8DC2E-D325-4E11-A761-E82EF7D60500}">
      <dgm:prSet/>
      <dgm:spPr/>
      <dgm:t>
        <a:bodyPr/>
        <a:lstStyle/>
        <a:p>
          <a:endParaRPr lang="cs-CZ"/>
        </a:p>
      </dgm:t>
    </dgm:pt>
    <dgm:pt modelId="{6F5C112A-E69A-4B9D-B92D-2487DAAF5B5D}">
      <dgm:prSet custT="1"/>
      <dgm:spPr>
        <a:solidFill>
          <a:srgbClr val="22BCB9">
            <a:alpha val="9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7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Profesní kompetence pracovníků vzdělávacích institucí </a:t>
          </a:r>
          <a:endParaRPr lang="cs-CZ" sz="27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A816A730-1C4C-4945-B1F1-FC89AFC5E5A9}" type="parTrans" cxnId="{5D3B0009-8C3B-4686-980D-690285EE55EB}">
      <dgm:prSet/>
      <dgm:spPr/>
      <dgm:t>
        <a:bodyPr/>
        <a:lstStyle/>
        <a:p>
          <a:endParaRPr lang="cs-CZ"/>
        </a:p>
      </dgm:t>
    </dgm:pt>
    <dgm:pt modelId="{5EE801CD-C62F-41F7-875C-989CD408D189}" type="sibTrans" cxnId="{5D3B0009-8C3B-4686-980D-690285EE55EB}">
      <dgm:prSet/>
      <dgm:spPr/>
      <dgm:t>
        <a:bodyPr/>
        <a:lstStyle/>
        <a:p>
          <a:endParaRPr lang="cs-CZ"/>
        </a:p>
      </dgm:t>
    </dgm:pt>
    <dgm:pt modelId="{2A4833D5-A8BD-4AFF-8C65-7E95018E6592}">
      <dgm:prSet custT="1"/>
      <dgm:spPr>
        <a:solidFill>
          <a:srgbClr val="22BCB9">
            <a:alpha val="9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7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Propagační kampaň na podporu procesů uznávání</a:t>
          </a:r>
          <a:endParaRPr lang="cs-CZ" sz="27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FB3B25B3-73C7-45A9-932C-216F8BFF6E70}" type="parTrans" cxnId="{84DCB1B0-3C88-4C6C-8ED6-316DDDCF9F21}">
      <dgm:prSet/>
      <dgm:spPr/>
      <dgm:t>
        <a:bodyPr/>
        <a:lstStyle/>
        <a:p>
          <a:endParaRPr lang="cs-CZ"/>
        </a:p>
      </dgm:t>
    </dgm:pt>
    <dgm:pt modelId="{CE2B80B4-2BA9-4C56-9DCA-203C997A59FB}" type="sibTrans" cxnId="{84DCB1B0-3C88-4C6C-8ED6-316DDDCF9F21}">
      <dgm:prSet/>
      <dgm:spPr/>
      <dgm:t>
        <a:bodyPr/>
        <a:lstStyle/>
        <a:p>
          <a:endParaRPr lang="cs-CZ"/>
        </a:p>
      </dgm:t>
    </dgm:pt>
    <dgm:pt modelId="{4BE08CDD-2DC6-4ACF-8024-51488AD0888E}" type="pres">
      <dgm:prSet presAssocID="{D1A95AFC-A7AA-404C-AB2C-E99B4E90A07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8BF964D-2FA1-4EF9-806C-30F4C733AA97}" type="pres">
      <dgm:prSet presAssocID="{BC1A64DC-E046-4472-8513-F99A3E9260D5}" presName="composite" presStyleCnt="0"/>
      <dgm:spPr/>
    </dgm:pt>
    <dgm:pt modelId="{37E8928A-4202-40F3-AED7-664DE6BE2F64}" type="pres">
      <dgm:prSet presAssocID="{BC1A64DC-E046-4472-8513-F99A3E9260D5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BC5EC2D-FA27-4768-83DB-BE947216DE7E}" type="pres">
      <dgm:prSet presAssocID="{BC1A64DC-E046-4472-8513-F99A3E9260D5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EC08A78-D584-4E72-8EB2-CD9DB43D11E1}" type="pres">
      <dgm:prSet presAssocID="{0D2258F6-54EF-457B-A855-AF4BB0582DF8}" presName="sp" presStyleCnt="0"/>
      <dgm:spPr/>
    </dgm:pt>
    <dgm:pt modelId="{B4FF77EC-B54A-490A-89F0-EE5A916B1C69}" type="pres">
      <dgm:prSet presAssocID="{901FB024-524E-4A5C-9C4A-E2840B645636}" presName="composite" presStyleCnt="0"/>
      <dgm:spPr/>
    </dgm:pt>
    <dgm:pt modelId="{2F3B9E40-674B-461C-AD73-6CA50141370A}" type="pres">
      <dgm:prSet presAssocID="{901FB024-524E-4A5C-9C4A-E2840B645636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C9196F6-A50C-4112-97CE-7E6EBE0C6461}" type="pres">
      <dgm:prSet presAssocID="{901FB024-524E-4A5C-9C4A-E2840B645636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3CC6F67-CC67-4879-9512-965E161CD55B}" type="pres">
      <dgm:prSet presAssocID="{EE7259D4-095D-4733-A4C7-E90D674E0B9F}" presName="sp" presStyleCnt="0"/>
      <dgm:spPr/>
    </dgm:pt>
    <dgm:pt modelId="{5CD4AF04-589B-4AD6-86A8-CF449BFEA12E}" type="pres">
      <dgm:prSet presAssocID="{94D9DAAB-2B97-44F9-BEBF-7AB1D7F9118F}" presName="composite" presStyleCnt="0"/>
      <dgm:spPr/>
    </dgm:pt>
    <dgm:pt modelId="{910181E9-AAF0-4065-B9DD-261DC6574B80}" type="pres">
      <dgm:prSet presAssocID="{94D9DAAB-2B97-44F9-BEBF-7AB1D7F9118F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FAA4B73-AEBC-40B4-BD4C-A9FE6FB37E3A}" type="pres">
      <dgm:prSet presAssocID="{94D9DAAB-2B97-44F9-BEBF-7AB1D7F9118F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670D9C-726C-4C54-9FD1-C4FD7F15978A}" type="pres">
      <dgm:prSet presAssocID="{A6CD6A6A-C9DD-4157-9849-B938A49CD47C}" presName="sp" presStyleCnt="0"/>
      <dgm:spPr/>
    </dgm:pt>
    <dgm:pt modelId="{5322831C-4263-4E43-859B-DC0BBF1AC9C1}" type="pres">
      <dgm:prSet presAssocID="{7B1B3377-88C8-4BC6-B046-30D16C4F0054}" presName="composite" presStyleCnt="0"/>
      <dgm:spPr/>
    </dgm:pt>
    <dgm:pt modelId="{21F915F0-8919-4D95-BA39-DC6BDCB6807B}" type="pres">
      <dgm:prSet presAssocID="{7B1B3377-88C8-4BC6-B046-30D16C4F0054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FD899EA-005B-4717-A653-AEE81BB934CB}" type="pres">
      <dgm:prSet presAssocID="{7B1B3377-88C8-4BC6-B046-30D16C4F0054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A9C3CD-E946-4BFE-8292-C9BDCCD17964}" type="pres">
      <dgm:prSet presAssocID="{77AA0EEF-8F0D-4311-99F8-77CC8D2CD11A}" presName="sp" presStyleCnt="0"/>
      <dgm:spPr/>
    </dgm:pt>
    <dgm:pt modelId="{D4EE0A47-D9CC-4B01-AB67-9240866A24D2}" type="pres">
      <dgm:prSet presAssocID="{76BD8669-7565-40B2-BD7A-DF5E97303409}" presName="composite" presStyleCnt="0"/>
      <dgm:spPr/>
    </dgm:pt>
    <dgm:pt modelId="{E6F8A009-78DE-4683-AFE5-07FF9844F6BE}" type="pres">
      <dgm:prSet presAssocID="{76BD8669-7565-40B2-BD7A-DF5E97303409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3628476-6790-46EB-9BA8-000FB5489863}" type="pres">
      <dgm:prSet presAssocID="{76BD8669-7565-40B2-BD7A-DF5E97303409}" presName="descendantText" presStyleLbl="alignAcc1" presStyleIdx="4" presStyleCnt="5" custLinFactNeighborX="-516" custLinFactNeighborY="84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0F1E607-5199-444A-99AB-422819C674A0}" type="presOf" srcId="{76BD8669-7565-40B2-BD7A-DF5E97303409}" destId="{E6F8A009-78DE-4683-AFE5-07FF9844F6BE}" srcOrd="0" destOrd="0" presId="urn:microsoft.com/office/officeart/2005/8/layout/chevron2"/>
    <dgm:cxn modelId="{EECEFE3F-A478-41A7-9F1E-DC91CAC70C19}" type="presOf" srcId="{901FB024-524E-4A5C-9C4A-E2840B645636}" destId="{2F3B9E40-674B-461C-AD73-6CA50141370A}" srcOrd="0" destOrd="0" presId="urn:microsoft.com/office/officeart/2005/8/layout/chevron2"/>
    <dgm:cxn modelId="{902F3C1D-B513-4799-9EFF-15DAC603246D}" type="presOf" srcId="{94D9DAAB-2B97-44F9-BEBF-7AB1D7F9118F}" destId="{910181E9-AAF0-4065-B9DD-261DC6574B80}" srcOrd="0" destOrd="0" presId="urn:microsoft.com/office/officeart/2005/8/layout/chevron2"/>
    <dgm:cxn modelId="{DAD281AA-6A66-427A-9A53-7943B3E7636A}" srcId="{D1A95AFC-A7AA-404C-AB2C-E99B4E90A078}" destId="{76BD8669-7565-40B2-BD7A-DF5E97303409}" srcOrd="4" destOrd="0" parTransId="{0341A8AC-1E18-46BA-8BD2-8A4A4B6E8D8D}" sibTransId="{6230EB27-773E-4A96-B512-06EE76582E18}"/>
    <dgm:cxn modelId="{5D3B0009-8C3B-4686-980D-690285EE55EB}" srcId="{94D9DAAB-2B97-44F9-BEBF-7AB1D7F9118F}" destId="{6F5C112A-E69A-4B9D-B92D-2487DAAF5B5D}" srcOrd="0" destOrd="0" parTransId="{A816A730-1C4C-4945-B1F1-FC89AFC5E5A9}" sibTransId="{5EE801CD-C62F-41F7-875C-989CD408D189}"/>
    <dgm:cxn modelId="{3EA42637-57C2-4E86-818F-B7BC923482EA}" type="presOf" srcId="{2A4833D5-A8BD-4AFF-8C65-7E95018E6592}" destId="{13628476-6790-46EB-9BA8-000FB5489863}" srcOrd="0" destOrd="0" presId="urn:microsoft.com/office/officeart/2005/8/layout/chevron2"/>
    <dgm:cxn modelId="{F2CD0EA2-93F8-4D52-845A-7D66B5E60A70}" srcId="{D1A95AFC-A7AA-404C-AB2C-E99B4E90A078}" destId="{7B1B3377-88C8-4BC6-B046-30D16C4F0054}" srcOrd="3" destOrd="0" parTransId="{3C131CFE-22A6-4FB7-B857-FBB201C771EB}" sibTransId="{77AA0EEF-8F0D-4311-99F8-77CC8D2CD11A}"/>
    <dgm:cxn modelId="{67978308-E123-42ED-998E-36E47FA2B52F}" type="presOf" srcId="{D1A95AFC-A7AA-404C-AB2C-E99B4E90A078}" destId="{4BE08CDD-2DC6-4ACF-8024-51488AD0888E}" srcOrd="0" destOrd="0" presId="urn:microsoft.com/office/officeart/2005/8/layout/chevron2"/>
    <dgm:cxn modelId="{6AA8DC2E-D325-4E11-A761-E82EF7D60500}" srcId="{901FB024-524E-4A5C-9C4A-E2840B645636}" destId="{7D5E4CBA-547E-4B56-80E5-BC7D32772923}" srcOrd="0" destOrd="0" parTransId="{C28CC4FB-C133-44ED-B728-3DC45F610D6A}" sibTransId="{09A9D7C4-B234-4BAC-A566-165F3B6A333A}"/>
    <dgm:cxn modelId="{31142E32-E118-43DB-9903-206A9BA1CF8B}" srcId="{BC1A64DC-E046-4472-8513-F99A3E9260D5}" destId="{312D537F-7298-428D-AFEA-AB602A35D6F9}" srcOrd="0" destOrd="0" parTransId="{2147BD76-9D8A-46E8-B450-DFB16E833731}" sibTransId="{7D79F188-F35D-4093-BC59-371A92A3DB07}"/>
    <dgm:cxn modelId="{7525C4E9-451D-4088-AF4C-A4454168189B}" type="presOf" srcId="{7D5E4CBA-547E-4B56-80E5-BC7D32772923}" destId="{9C9196F6-A50C-4112-97CE-7E6EBE0C6461}" srcOrd="0" destOrd="0" presId="urn:microsoft.com/office/officeart/2005/8/layout/chevron2"/>
    <dgm:cxn modelId="{BDA73E96-162B-4DE2-9F63-CF8ECF5A3AB2}" srcId="{D1A95AFC-A7AA-404C-AB2C-E99B4E90A078}" destId="{94D9DAAB-2B97-44F9-BEBF-7AB1D7F9118F}" srcOrd="2" destOrd="0" parTransId="{3D975649-CB5B-4FD7-9FBB-62A1DBE88C4C}" sibTransId="{A6CD6A6A-C9DD-4157-9849-B938A49CD47C}"/>
    <dgm:cxn modelId="{FA77AEB9-DF6B-4043-B02C-9B2572A63258}" type="presOf" srcId="{7B1B3377-88C8-4BC6-B046-30D16C4F0054}" destId="{21F915F0-8919-4D95-BA39-DC6BDCB6807B}" srcOrd="0" destOrd="0" presId="urn:microsoft.com/office/officeart/2005/8/layout/chevron2"/>
    <dgm:cxn modelId="{43CD0A1F-68EF-4081-A2C8-49BDFDF7C4C5}" type="presOf" srcId="{BC1A64DC-E046-4472-8513-F99A3E9260D5}" destId="{37E8928A-4202-40F3-AED7-664DE6BE2F64}" srcOrd="0" destOrd="0" presId="urn:microsoft.com/office/officeart/2005/8/layout/chevron2"/>
    <dgm:cxn modelId="{85A017CF-310B-4143-9256-69CDD3C616BE}" srcId="{D1A95AFC-A7AA-404C-AB2C-E99B4E90A078}" destId="{BC1A64DC-E046-4472-8513-F99A3E9260D5}" srcOrd="0" destOrd="0" parTransId="{20438B16-6BED-4C50-B375-B308D28F4843}" sibTransId="{0D2258F6-54EF-457B-A855-AF4BB0582DF8}"/>
    <dgm:cxn modelId="{84DCB1B0-3C88-4C6C-8ED6-316DDDCF9F21}" srcId="{76BD8669-7565-40B2-BD7A-DF5E97303409}" destId="{2A4833D5-A8BD-4AFF-8C65-7E95018E6592}" srcOrd="0" destOrd="0" parTransId="{FB3B25B3-73C7-45A9-932C-216F8BFF6E70}" sibTransId="{CE2B80B4-2BA9-4C56-9DCA-203C997A59FB}"/>
    <dgm:cxn modelId="{9678AC7E-13FF-462D-B1BF-39A5B6C15A55}" srcId="{D1A95AFC-A7AA-404C-AB2C-E99B4E90A078}" destId="{901FB024-524E-4A5C-9C4A-E2840B645636}" srcOrd="1" destOrd="0" parTransId="{EF28CFC0-5075-456F-83EF-CDF793372D59}" sibTransId="{EE7259D4-095D-4733-A4C7-E90D674E0B9F}"/>
    <dgm:cxn modelId="{C9DEF153-A40B-49F3-A55A-88C5E7952EC4}" type="presOf" srcId="{6F5C112A-E69A-4B9D-B92D-2487DAAF5B5D}" destId="{2FAA4B73-AEBC-40B4-BD4C-A9FE6FB37E3A}" srcOrd="0" destOrd="0" presId="urn:microsoft.com/office/officeart/2005/8/layout/chevron2"/>
    <dgm:cxn modelId="{685C3294-AA3A-468E-9F5E-DE59F53D4DB1}" type="presOf" srcId="{FFC227B0-551E-4E14-83D1-48FDD81FF455}" destId="{EFD899EA-005B-4717-A653-AEE81BB934CB}" srcOrd="0" destOrd="0" presId="urn:microsoft.com/office/officeart/2005/8/layout/chevron2"/>
    <dgm:cxn modelId="{51833596-EC01-41D3-A89C-67E8C8B2AA25}" type="presOf" srcId="{312D537F-7298-428D-AFEA-AB602A35D6F9}" destId="{7BC5EC2D-FA27-4768-83DB-BE947216DE7E}" srcOrd="0" destOrd="0" presId="urn:microsoft.com/office/officeart/2005/8/layout/chevron2"/>
    <dgm:cxn modelId="{9CAE05B6-3C56-4F5A-8E08-3788A2220CCB}" srcId="{7B1B3377-88C8-4BC6-B046-30D16C4F0054}" destId="{FFC227B0-551E-4E14-83D1-48FDD81FF455}" srcOrd="0" destOrd="0" parTransId="{A0472863-D1FD-4770-9BF4-AE5B6976E9E0}" sibTransId="{EBF0F707-222B-4494-841C-EAEF87767852}"/>
    <dgm:cxn modelId="{DA8D6C5E-3363-42D4-B7DF-89BFCD41787E}" type="presParOf" srcId="{4BE08CDD-2DC6-4ACF-8024-51488AD0888E}" destId="{D8BF964D-2FA1-4EF9-806C-30F4C733AA97}" srcOrd="0" destOrd="0" presId="urn:microsoft.com/office/officeart/2005/8/layout/chevron2"/>
    <dgm:cxn modelId="{9705C2C3-8150-440A-A138-37A36989B9FA}" type="presParOf" srcId="{D8BF964D-2FA1-4EF9-806C-30F4C733AA97}" destId="{37E8928A-4202-40F3-AED7-664DE6BE2F64}" srcOrd="0" destOrd="0" presId="urn:microsoft.com/office/officeart/2005/8/layout/chevron2"/>
    <dgm:cxn modelId="{ACB38F87-13BF-4CBE-A4FF-1ABD6B823A5F}" type="presParOf" srcId="{D8BF964D-2FA1-4EF9-806C-30F4C733AA97}" destId="{7BC5EC2D-FA27-4768-83DB-BE947216DE7E}" srcOrd="1" destOrd="0" presId="urn:microsoft.com/office/officeart/2005/8/layout/chevron2"/>
    <dgm:cxn modelId="{20AABBAB-269A-484D-9142-27B2734288C8}" type="presParOf" srcId="{4BE08CDD-2DC6-4ACF-8024-51488AD0888E}" destId="{4EC08A78-D584-4E72-8EB2-CD9DB43D11E1}" srcOrd="1" destOrd="0" presId="urn:microsoft.com/office/officeart/2005/8/layout/chevron2"/>
    <dgm:cxn modelId="{27FA9396-DD9C-4A7D-9F69-BAA20BC34C67}" type="presParOf" srcId="{4BE08CDD-2DC6-4ACF-8024-51488AD0888E}" destId="{B4FF77EC-B54A-490A-89F0-EE5A916B1C69}" srcOrd="2" destOrd="0" presId="urn:microsoft.com/office/officeart/2005/8/layout/chevron2"/>
    <dgm:cxn modelId="{AACD7F69-759A-464B-93C0-09BD589D63FD}" type="presParOf" srcId="{B4FF77EC-B54A-490A-89F0-EE5A916B1C69}" destId="{2F3B9E40-674B-461C-AD73-6CA50141370A}" srcOrd="0" destOrd="0" presId="urn:microsoft.com/office/officeart/2005/8/layout/chevron2"/>
    <dgm:cxn modelId="{E6EC3262-00F8-4B32-B573-BE1E230B0EF8}" type="presParOf" srcId="{B4FF77EC-B54A-490A-89F0-EE5A916B1C69}" destId="{9C9196F6-A50C-4112-97CE-7E6EBE0C6461}" srcOrd="1" destOrd="0" presId="urn:microsoft.com/office/officeart/2005/8/layout/chevron2"/>
    <dgm:cxn modelId="{AC2F4378-7A7F-4C7F-B347-662FFD19227A}" type="presParOf" srcId="{4BE08CDD-2DC6-4ACF-8024-51488AD0888E}" destId="{43CC6F67-CC67-4879-9512-965E161CD55B}" srcOrd="3" destOrd="0" presId="urn:microsoft.com/office/officeart/2005/8/layout/chevron2"/>
    <dgm:cxn modelId="{DDF456FA-1272-410A-A20B-DDF5720E3EE5}" type="presParOf" srcId="{4BE08CDD-2DC6-4ACF-8024-51488AD0888E}" destId="{5CD4AF04-589B-4AD6-86A8-CF449BFEA12E}" srcOrd="4" destOrd="0" presId="urn:microsoft.com/office/officeart/2005/8/layout/chevron2"/>
    <dgm:cxn modelId="{F3A5E05F-FAA7-4096-A063-5DAB2D4EC389}" type="presParOf" srcId="{5CD4AF04-589B-4AD6-86A8-CF449BFEA12E}" destId="{910181E9-AAF0-4065-B9DD-261DC6574B80}" srcOrd="0" destOrd="0" presId="urn:microsoft.com/office/officeart/2005/8/layout/chevron2"/>
    <dgm:cxn modelId="{9192895D-222D-4AA1-A2E5-2B030F34DD91}" type="presParOf" srcId="{5CD4AF04-589B-4AD6-86A8-CF449BFEA12E}" destId="{2FAA4B73-AEBC-40B4-BD4C-A9FE6FB37E3A}" srcOrd="1" destOrd="0" presId="urn:microsoft.com/office/officeart/2005/8/layout/chevron2"/>
    <dgm:cxn modelId="{09195713-018F-4541-A15A-C95E218AC67F}" type="presParOf" srcId="{4BE08CDD-2DC6-4ACF-8024-51488AD0888E}" destId="{68670D9C-726C-4C54-9FD1-C4FD7F15978A}" srcOrd="5" destOrd="0" presId="urn:microsoft.com/office/officeart/2005/8/layout/chevron2"/>
    <dgm:cxn modelId="{A0C32FAD-D0E5-46B6-9113-A708968F6349}" type="presParOf" srcId="{4BE08CDD-2DC6-4ACF-8024-51488AD0888E}" destId="{5322831C-4263-4E43-859B-DC0BBF1AC9C1}" srcOrd="6" destOrd="0" presId="urn:microsoft.com/office/officeart/2005/8/layout/chevron2"/>
    <dgm:cxn modelId="{7162474B-A758-4D5E-A433-83A42E7EFA73}" type="presParOf" srcId="{5322831C-4263-4E43-859B-DC0BBF1AC9C1}" destId="{21F915F0-8919-4D95-BA39-DC6BDCB6807B}" srcOrd="0" destOrd="0" presId="urn:microsoft.com/office/officeart/2005/8/layout/chevron2"/>
    <dgm:cxn modelId="{406403F2-A6CC-4C65-BFFD-464E7C17CA5D}" type="presParOf" srcId="{5322831C-4263-4E43-859B-DC0BBF1AC9C1}" destId="{EFD899EA-005B-4717-A653-AEE81BB934CB}" srcOrd="1" destOrd="0" presId="urn:microsoft.com/office/officeart/2005/8/layout/chevron2"/>
    <dgm:cxn modelId="{1C525E65-46BD-4CF1-BC32-FF1D438F155E}" type="presParOf" srcId="{4BE08CDD-2DC6-4ACF-8024-51488AD0888E}" destId="{B3A9C3CD-E946-4BFE-8292-C9BDCCD17964}" srcOrd="7" destOrd="0" presId="urn:microsoft.com/office/officeart/2005/8/layout/chevron2"/>
    <dgm:cxn modelId="{49DAA062-3702-4E2A-8C4D-46D5167A792F}" type="presParOf" srcId="{4BE08CDD-2DC6-4ACF-8024-51488AD0888E}" destId="{D4EE0A47-D9CC-4B01-AB67-9240866A24D2}" srcOrd="8" destOrd="0" presId="urn:microsoft.com/office/officeart/2005/8/layout/chevron2"/>
    <dgm:cxn modelId="{8CEE2419-63F1-4481-BFC7-4CFABC707BA6}" type="presParOf" srcId="{D4EE0A47-D9CC-4B01-AB67-9240866A24D2}" destId="{E6F8A009-78DE-4683-AFE5-07FF9844F6BE}" srcOrd="0" destOrd="0" presId="urn:microsoft.com/office/officeart/2005/8/layout/chevron2"/>
    <dgm:cxn modelId="{1DB97DC7-A0FE-4B6E-BEFB-837A69F751E3}" type="presParOf" srcId="{D4EE0A47-D9CC-4B01-AB67-9240866A24D2}" destId="{13628476-6790-46EB-9BA8-000FB548986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FD1B91-78D1-48F5-9ECF-50B75D7156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AB3032B-FE24-4010-9C1C-CE0C7C28F1E9}">
      <dgm:prSet phldrT="[Text]" custT="1"/>
      <dgm:spPr>
        <a:solidFill>
          <a:srgbClr val="E7F3F4">
            <a:alpha val="2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3000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   </a:t>
          </a:r>
          <a:r>
            <a:rPr lang="cs-CZ" sz="30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350 modulových programů DV</a:t>
          </a:r>
          <a:endParaRPr lang="cs-CZ" sz="30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26F672A7-ED8F-47D8-9259-6148636E5330}" type="parTrans" cxnId="{B4796C90-26DC-4DB8-B30E-7BE76CE77756}">
      <dgm:prSet/>
      <dgm:spPr/>
      <dgm:t>
        <a:bodyPr/>
        <a:lstStyle/>
        <a:p>
          <a:endParaRPr lang="cs-CZ"/>
        </a:p>
      </dgm:t>
    </dgm:pt>
    <dgm:pt modelId="{99B5D9F4-91A8-45FE-8244-2861E1A1874C}" type="sibTrans" cxnId="{B4796C90-26DC-4DB8-B30E-7BE76CE77756}">
      <dgm:prSet/>
      <dgm:spPr>
        <a:ln>
          <a:solidFill>
            <a:srgbClr val="000099"/>
          </a:solidFill>
        </a:ln>
      </dgm:spPr>
      <dgm:t>
        <a:bodyPr/>
        <a:lstStyle/>
        <a:p>
          <a:endParaRPr lang="cs-CZ" dirty="0"/>
        </a:p>
      </dgm:t>
    </dgm:pt>
    <dgm:pt modelId="{2DD6E300-E902-4BE9-8DD7-692EB3085E9F}">
      <dgm:prSet phldrT="[Text]" custT="1"/>
      <dgm:spPr>
        <a:solidFill>
          <a:srgbClr val="E7F3F4">
            <a:alpha val="2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30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200-300 zpráv z pilotního ověřování</a:t>
          </a:r>
          <a:endParaRPr lang="cs-CZ" sz="30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371391A5-498F-462A-A807-E9DF1497734D}" type="parTrans" cxnId="{996C2F0E-DE79-459D-8FD0-33864A19A41F}">
      <dgm:prSet/>
      <dgm:spPr/>
      <dgm:t>
        <a:bodyPr/>
        <a:lstStyle/>
        <a:p>
          <a:endParaRPr lang="cs-CZ"/>
        </a:p>
      </dgm:t>
    </dgm:pt>
    <dgm:pt modelId="{C89EF948-711E-4675-BB92-61C40A3678DB}" type="sibTrans" cxnId="{996C2F0E-DE79-459D-8FD0-33864A19A41F}">
      <dgm:prSet/>
      <dgm:spPr/>
      <dgm:t>
        <a:bodyPr/>
        <a:lstStyle/>
        <a:p>
          <a:endParaRPr lang="cs-CZ"/>
        </a:p>
      </dgm:t>
    </dgm:pt>
    <dgm:pt modelId="{CED62BA2-8F68-4B67-8CBB-D9B56463F138}">
      <dgm:prSet custT="1"/>
      <dgm:spPr>
        <a:solidFill>
          <a:srgbClr val="E7F3F4">
            <a:alpha val="2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30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200-300 konkrétních zadání</a:t>
          </a:r>
          <a:endParaRPr lang="cs-CZ" sz="30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B4E9F727-2E0D-474B-B509-0BBCF28613EC}" type="parTrans" cxnId="{FD11E884-7B4E-4B1B-96C3-627CD3E9000C}">
      <dgm:prSet/>
      <dgm:spPr/>
      <dgm:t>
        <a:bodyPr/>
        <a:lstStyle/>
        <a:p>
          <a:endParaRPr lang="cs-CZ"/>
        </a:p>
      </dgm:t>
    </dgm:pt>
    <dgm:pt modelId="{6C6E3816-D9CB-442E-AC0D-65D11537B669}" type="sibTrans" cxnId="{FD11E884-7B4E-4B1B-96C3-627CD3E9000C}">
      <dgm:prSet/>
      <dgm:spPr/>
      <dgm:t>
        <a:bodyPr/>
        <a:lstStyle/>
        <a:p>
          <a:endParaRPr lang="cs-CZ"/>
        </a:p>
      </dgm:t>
    </dgm:pt>
    <dgm:pt modelId="{4A98AF6A-B06D-425D-8502-88EB7874808D}">
      <dgm:prSet custT="1"/>
      <dgm:spPr>
        <a:solidFill>
          <a:srgbClr val="E7F3F4">
            <a:alpha val="2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800" dirty="0" smtClean="0">
              <a:solidFill>
                <a:srgbClr val="386C82"/>
              </a:solidFill>
              <a:latin typeface="Calibri" pitchFamily="34" charset="0"/>
              <a:cs typeface="Calibri" pitchFamily="34" charset="0"/>
            </a:rPr>
            <a:t>  </a:t>
          </a:r>
          <a:r>
            <a:rPr lang="cs-CZ" sz="30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příklady dobré praxe</a:t>
          </a:r>
          <a:endParaRPr lang="cs-CZ" sz="30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E97AA1B5-8A20-4E64-8DAC-608358FF4667}" type="parTrans" cxnId="{BEDF490D-3646-4CB5-A809-861C3537E0F4}">
      <dgm:prSet/>
      <dgm:spPr/>
      <dgm:t>
        <a:bodyPr/>
        <a:lstStyle/>
        <a:p>
          <a:endParaRPr lang="cs-CZ"/>
        </a:p>
      </dgm:t>
    </dgm:pt>
    <dgm:pt modelId="{F6B8B151-8A22-456F-B62C-8D3D65BD2F74}" type="sibTrans" cxnId="{BEDF490D-3646-4CB5-A809-861C3537E0F4}">
      <dgm:prSet/>
      <dgm:spPr/>
      <dgm:t>
        <a:bodyPr/>
        <a:lstStyle/>
        <a:p>
          <a:endParaRPr lang="cs-CZ"/>
        </a:p>
      </dgm:t>
    </dgm:pt>
    <dgm:pt modelId="{0C46C6EC-3D6B-4006-B186-EB9B3225AC25}">
      <dgm:prSet custT="1"/>
      <dgm:spPr>
        <a:solidFill>
          <a:srgbClr val="E7F3F4">
            <a:alpha val="2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30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revize minimálních hodinových dotací</a:t>
          </a:r>
          <a:endParaRPr lang="cs-CZ" sz="30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F410A19E-330E-4A35-AC64-C97CD03F2D8F}" type="parTrans" cxnId="{D4A0203A-8E14-4747-8E55-53EC49330737}">
      <dgm:prSet/>
      <dgm:spPr/>
      <dgm:t>
        <a:bodyPr/>
        <a:lstStyle/>
        <a:p>
          <a:endParaRPr lang="cs-CZ"/>
        </a:p>
      </dgm:t>
    </dgm:pt>
    <dgm:pt modelId="{326B67A9-7508-46C7-A946-CFEED261A031}" type="sibTrans" cxnId="{D4A0203A-8E14-4747-8E55-53EC49330737}">
      <dgm:prSet/>
      <dgm:spPr/>
      <dgm:t>
        <a:bodyPr/>
        <a:lstStyle/>
        <a:p>
          <a:endParaRPr lang="cs-CZ"/>
        </a:p>
      </dgm:t>
    </dgm:pt>
    <dgm:pt modelId="{7C6C4548-3F58-4AFF-8308-7C794CC11F46}" type="pres">
      <dgm:prSet presAssocID="{15FD1B91-78D1-48F5-9ECF-50B75D7156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cs-CZ"/>
        </a:p>
      </dgm:t>
    </dgm:pt>
    <dgm:pt modelId="{0EDE66E9-FA23-41EE-928E-D9D567BDE6E4}" type="pres">
      <dgm:prSet presAssocID="{15FD1B91-78D1-48F5-9ECF-50B75D71562E}" presName="Name1" presStyleCnt="0"/>
      <dgm:spPr/>
    </dgm:pt>
    <dgm:pt modelId="{525ED349-EF31-4A84-908B-EE36D7ECA959}" type="pres">
      <dgm:prSet presAssocID="{15FD1B91-78D1-48F5-9ECF-50B75D71562E}" presName="cycle" presStyleCnt="0"/>
      <dgm:spPr/>
    </dgm:pt>
    <dgm:pt modelId="{EB8ADBFD-F210-4B3B-B9F6-98A7A808CC0D}" type="pres">
      <dgm:prSet presAssocID="{15FD1B91-78D1-48F5-9ECF-50B75D71562E}" presName="srcNode" presStyleLbl="node1" presStyleIdx="0" presStyleCnt="5"/>
      <dgm:spPr/>
    </dgm:pt>
    <dgm:pt modelId="{F1DDBF0D-68F2-4229-9A4B-2A1BB5D0142C}" type="pres">
      <dgm:prSet presAssocID="{15FD1B91-78D1-48F5-9ECF-50B75D71562E}" presName="conn" presStyleLbl="parChTrans1D2" presStyleIdx="0" presStyleCnt="1"/>
      <dgm:spPr/>
      <dgm:t>
        <a:bodyPr/>
        <a:lstStyle/>
        <a:p>
          <a:endParaRPr lang="cs-CZ"/>
        </a:p>
      </dgm:t>
    </dgm:pt>
    <dgm:pt modelId="{584B04DF-210B-4657-AE2A-83E84DBE7CB5}" type="pres">
      <dgm:prSet presAssocID="{15FD1B91-78D1-48F5-9ECF-50B75D71562E}" presName="extraNode" presStyleLbl="node1" presStyleIdx="0" presStyleCnt="5"/>
      <dgm:spPr/>
    </dgm:pt>
    <dgm:pt modelId="{8F14D0FC-FF5B-4B96-B0D4-0734EE358D4F}" type="pres">
      <dgm:prSet presAssocID="{15FD1B91-78D1-48F5-9ECF-50B75D71562E}" presName="dstNode" presStyleLbl="node1" presStyleIdx="0" presStyleCnt="5"/>
      <dgm:spPr/>
    </dgm:pt>
    <dgm:pt modelId="{EE8ADA1F-1828-4ABE-92AA-9235CA5BE2AB}" type="pres">
      <dgm:prSet presAssocID="{7AB3032B-FE24-4010-9C1C-CE0C7C28F1E9}" presName="text_1" presStyleLbl="node1" presStyleIdx="0" presStyleCnt="5" custScaleX="103088" custLinFactNeighborX="-1432" custLinFactNeighborY="-108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EF6801-DB20-417D-BA27-FC0C661C786B}" type="pres">
      <dgm:prSet presAssocID="{7AB3032B-FE24-4010-9C1C-CE0C7C28F1E9}" presName="accent_1" presStyleCnt="0"/>
      <dgm:spPr/>
    </dgm:pt>
    <dgm:pt modelId="{0FF01FA4-921B-4267-8A73-BA9D8AD0EFA7}" type="pres">
      <dgm:prSet presAssocID="{7AB3032B-FE24-4010-9C1C-CE0C7C28F1E9}" presName="accentRepeatNode" presStyleLbl="solidFgAcc1" presStyleIdx="0" presStyleCnt="5"/>
      <dgm:spPr>
        <a:solidFill>
          <a:srgbClr val="22BCB9"/>
        </a:solidFill>
        <a:ln>
          <a:solidFill>
            <a:schemeClr val="accent1">
              <a:alpha val="74902"/>
            </a:schemeClr>
          </a:solidFill>
        </a:ln>
      </dgm:spPr>
      <dgm:t>
        <a:bodyPr/>
        <a:lstStyle/>
        <a:p>
          <a:endParaRPr lang="cs-CZ"/>
        </a:p>
      </dgm:t>
    </dgm:pt>
    <dgm:pt modelId="{2A2DE1CB-04E0-4151-A17B-32584B5F934B}" type="pres">
      <dgm:prSet presAssocID="{CED62BA2-8F68-4B67-8CBB-D9B56463F13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CAE0244-7AAF-4E6A-8263-6BD5EBAA237E}" type="pres">
      <dgm:prSet presAssocID="{CED62BA2-8F68-4B67-8CBB-D9B56463F138}" presName="accent_2" presStyleCnt="0"/>
      <dgm:spPr/>
    </dgm:pt>
    <dgm:pt modelId="{1F64D571-16BE-420B-916F-285000C5D0D0}" type="pres">
      <dgm:prSet presAssocID="{CED62BA2-8F68-4B67-8CBB-D9B56463F138}" presName="accentRepeatNode" presStyleLbl="solidFgAcc1" presStyleIdx="1" presStyleCnt="5" custLinFactNeighborX="816" custLinFactNeighborY="-9493"/>
      <dgm:spPr>
        <a:solidFill>
          <a:srgbClr val="22BCB9"/>
        </a:solidFill>
        <a:ln w="28575">
          <a:solidFill>
            <a:schemeClr val="accent1">
              <a:alpha val="74902"/>
            </a:schemeClr>
          </a:solidFill>
        </a:ln>
      </dgm:spPr>
      <dgm:t>
        <a:bodyPr/>
        <a:lstStyle/>
        <a:p>
          <a:endParaRPr lang="cs-CZ"/>
        </a:p>
      </dgm:t>
    </dgm:pt>
    <dgm:pt modelId="{773F40C1-31F6-442F-B101-69934B1D30A6}" type="pres">
      <dgm:prSet presAssocID="{0C46C6EC-3D6B-4006-B186-EB9B3225AC25}" presName="text_3" presStyleLbl="node1" presStyleIdx="2" presStyleCnt="5" custLinFactNeighborX="-91" custLinFactNeighborY="-64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3AAA830-F024-4AF7-A030-CED44BC29EA9}" type="pres">
      <dgm:prSet presAssocID="{0C46C6EC-3D6B-4006-B186-EB9B3225AC25}" presName="accent_3" presStyleCnt="0"/>
      <dgm:spPr/>
    </dgm:pt>
    <dgm:pt modelId="{3D7E9196-6C63-443A-8D93-03266CBA1266}" type="pres">
      <dgm:prSet presAssocID="{0C46C6EC-3D6B-4006-B186-EB9B3225AC25}" presName="accentRepeatNode" presStyleLbl="solidFgAcc1" presStyleIdx="2" presStyleCnt="5"/>
      <dgm:spPr>
        <a:solidFill>
          <a:srgbClr val="22BCB9"/>
        </a:solidFill>
      </dgm:spPr>
      <dgm:t>
        <a:bodyPr/>
        <a:lstStyle/>
        <a:p>
          <a:endParaRPr lang="cs-CZ"/>
        </a:p>
      </dgm:t>
    </dgm:pt>
    <dgm:pt modelId="{FDDDBBC6-F5D8-4FF3-A7FB-7012A9E15A10}" type="pres">
      <dgm:prSet presAssocID="{2DD6E300-E902-4BE9-8DD7-692EB3085E9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AC390D-98D8-4B47-BF79-4D75E4564D34}" type="pres">
      <dgm:prSet presAssocID="{2DD6E300-E902-4BE9-8DD7-692EB3085E9F}" presName="accent_4" presStyleCnt="0"/>
      <dgm:spPr/>
    </dgm:pt>
    <dgm:pt modelId="{3719B8D4-8765-4191-AF4B-50379D663D97}" type="pres">
      <dgm:prSet presAssocID="{2DD6E300-E902-4BE9-8DD7-692EB3085E9F}" presName="accentRepeatNode" presStyleLbl="solidFgAcc1" presStyleIdx="3" presStyleCnt="5"/>
      <dgm:spPr>
        <a:solidFill>
          <a:srgbClr val="22BCB9"/>
        </a:solidFill>
        <a:ln>
          <a:solidFill>
            <a:schemeClr val="accent1"/>
          </a:solidFill>
        </a:ln>
      </dgm:spPr>
      <dgm:t>
        <a:bodyPr/>
        <a:lstStyle/>
        <a:p>
          <a:endParaRPr lang="cs-CZ"/>
        </a:p>
      </dgm:t>
    </dgm:pt>
    <dgm:pt modelId="{F55A07BF-0ECF-4B7D-8A17-E6C6790D061C}" type="pres">
      <dgm:prSet presAssocID="{4A98AF6A-B06D-425D-8502-88EB7874808D}" presName="text_5" presStyleLbl="node1" presStyleIdx="4" presStyleCnt="5" custLinFactNeighborX="188" custLinFactNeighborY="-20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210B58F-9B83-488C-B11D-E8FB54344887}" type="pres">
      <dgm:prSet presAssocID="{4A98AF6A-B06D-425D-8502-88EB7874808D}" presName="accent_5" presStyleCnt="0"/>
      <dgm:spPr/>
    </dgm:pt>
    <dgm:pt modelId="{AE923CF0-4B2A-465F-BEC8-7941AB79EAFC}" type="pres">
      <dgm:prSet presAssocID="{4A98AF6A-B06D-425D-8502-88EB7874808D}" presName="accentRepeatNode" presStyleLbl="solidFgAcc1" presStyleIdx="4" presStyleCnt="5"/>
      <dgm:spPr>
        <a:solidFill>
          <a:srgbClr val="22BCB9"/>
        </a:solidFill>
        <a:ln>
          <a:solidFill>
            <a:schemeClr val="accent1"/>
          </a:solidFill>
        </a:ln>
      </dgm:spPr>
      <dgm:t>
        <a:bodyPr/>
        <a:lstStyle/>
        <a:p>
          <a:endParaRPr lang="cs-CZ"/>
        </a:p>
      </dgm:t>
    </dgm:pt>
  </dgm:ptLst>
  <dgm:cxnLst>
    <dgm:cxn modelId="{921375D2-5087-46B7-94D0-6F201A1F8EA8}" type="presOf" srcId="{4A98AF6A-B06D-425D-8502-88EB7874808D}" destId="{F55A07BF-0ECF-4B7D-8A17-E6C6790D061C}" srcOrd="0" destOrd="0" presId="urn:microsoft.com/office/officeart/2008/layout/VerticalCurvedList"/>
    <dgm:cxn modelId="{038A0EC0-3D9D-4E3F-9F84-1F0B798C6366}" type="presOf" srcId="{7AB3032B-FE24-4010-9C1C-CE0C7C28F1E9}" destId="{EE8ADA1F-1828-4ABE-92AA-9235CA5BE2AB}" srcOrd="0" destOrd="0" presId="urn:microsoft.com/office/officeart/2008/layout/VerticalCurvedList"/>
    <dgm:cxn modelId="{B4796C90-26DC-4DB8-B30E-7BE76CE77756}" srcId="{15FD1B91-78D1-48F5-9ECF-50B75D71562E}" destId="{7AB3032B-FE24-4010-9C1C-CE0C7C28F1E9}" srcOrd="0" destOrd="0" parTransId="{26F672A7-ED8F-47D8-9259-6148636E5330}" sibTransId="{99B5D9F4-91A8-45FE-8244-2861E1A1874C}"/>
    <dgm:cxn modelId="{8B405351-EC1A-4890-9D04-3FB0C2C4A43E}" type="presOf" srcId="{99B5D9F4-91A8-45FE-8244-2861E1A1874C}" destId="{F1DDBF0D-68F2-4229-9A4B-2A1BB5D0142C}" srcOrd="0" destOrd="0" presId="urn:microsoft.com/office/officeart/2008/layout/VerticalCurvedList"/>
    <dgm:cxn modelId="{47F6B14D-3172-4FC7-82C6-CD599C4C6A2D}" type="presOf" srcId="{2DD6E300-E902-4BE9-8DD7-692EB3085E9F}" destId="{FDDDBBC6-F5D8-4FF3-A7FB-7012A9E15A10}" srcOrd="0" destOrd="0" presId="urn:microsoft.com/office/officeart/2008/layout/VerticalCurvedList"/>
    <dgm:cxn modelId="{BEDF490D-3646-4CB5-A809-861C3537E0F4}" srcId="{15FD1B91-78D1-48F5-9ECF-50B75D71562E}" destId="{4A98AF6A-B06D-425D-8502-88EB7874808D}" srcOrd="4" destOrd="0" parTransId="{E97AA1B5-8A20-4E64-8DAC-608358FF4667}" sibTransId="{F6B8B151-8A22-456F-B62C-8D3D65BD2F74}"/>
    <dgm:cxn modelId="{D4A0203A-8E14-4747-8E55-53EC49330737}" srcId="{15FD1B91-78D1-48F5-9ECF-50B75D71562E}" destId="{0C46C6EC-3D6B-4006-B186-EB9B3225AC25}" srcOrd="2" destOrd="0" parTransId="{F410A19E-330E-4A35-AC64-C97CD03F2D8F}" sibTransId="{326B67A9-7508-46C7-A946-CFEED261A031}"/>
    <dgm:cxn modelId="{DF2584EF-3791-4387-81DA-18FAEBA884A9}" type="presOf" srcId="{CED62BA2-8F68-4B67-8CBB-D9B56463F138}" destId="{2A2DE1CB-04E0-4151-A17B-32584B5F934B}" srcOrd="0" destOrd="0" presId="urn:microsoft.com/office/officeart/2008/layout/VerticalCurvedList"/>
    <dgm:cxn modelId="{996C2F0E-DE79-459D-8FD0-33864A19A41F}" srcId="{15FD1B91-78D1-48F5-9ECF-50B75D71562E}" destId="{2DD6E300-E902-4BE9-8DD7-692EB3085E9F}" srcOrd="3" destOrd="0" parTransId="{371391A5-498F-462A-A807-E9DF1497734D}" sibTransId="{C89EF948-711E-4675-BB92-61C40A3678DB}"/>
    <dgm:cxn modelId="{FD11E884-7B4E-4B1B-96C3-627CD3E9000C}" srcId="{15FD1B91-78D1-48F5-9ECF-50B75D71562E}" destId="{CED62BA2-8F68-4B67-8CBB-D9B56463F138}" srcOrd="1" destOrd="0" parTransId="{B4E9F727-2E0D-474B-B509-0BBCF28613EC}" sibTransId="{6C6E3816-D9CB-442E-AC0D-65D11537B669}"/>
    <dgm:cxn modelId="{3E045E3B-F704-46AB-905A-B3BDF5145792}" type="presOf" srcId="{0C46C6EC-3D6B-4006-B186-EB9B3225AC25}" destId="{773F40C1-31F6-442F-B101-69934B1D30A6}" srcOrd="0" destOrd="0" presId="urn:microsoft.com/office/officeart/2008/layout/VerticalCurvedList"/>
    <dgm:cxn modelId="{3C5A3587-A75B-4ADD-8CC8-2CDE0890DA72}" type="presOf" srcId="{15FD1B91-78D1-48F5-9ECF-50B75D71562E}" destId="{7C6C4548-3F58-4AFF-8308-7C794CC11F46}" srcOrd="0" destOrd="0" presId="urn:microsoft.com/office/officeart/2008/layout/VerticalCurvedList"/>
    <dgm:cxn modelId="{9A3F82CC-1827-4DFC-B193-B912AEA0560B}" type="presParOf" srcId="{7C6C4548-3F58-4AFF-8308-7C794CC11F46}" destId="{0EDE66E9-FA23-41EE-928E-D9D567BDE6E4}" srcOrd="0" destOrd="0" presId="urn:microsoft.com/office/officeart/2008/layout/VerticalCurvedList"/>
    <dgm:cxn modelId="{234DB0EE-C175-415D-9670-29F83D07DAF3}" type="presParOf" srcId="{0EDE66E9-FA23-41EE-928E-D9D567BDE6E4}" destId="{525ED349-EF31-4A84-908B-EE36D7ECA959}" srcOrd="0" destOrd="0" presId="urn:microsoft.com/office/officeart/2008/layout/VerticalCurvedList"/>
    <dgm:cxn modelId="{2FA42B6C-8DB3-4FB3-9F44-70F205A8103F}" type="presParOf" srcId="{525ED349-EF31-4A84-908B-EE36D7ECA959}" destId="{EB8ADBFD-F210-4B3B-B9F6-98A7A808CC0D}" srcOrd="0" destOrd="0" presId="urn:microsoft.com/office/officeart/2008/layout/VerticalCurvedList"/>
    <dgm:cxn modelId="{44B566BC-38F0-4A97-9A4E-C530C0364725}" type="presParOf" srcId="{525ED349-EF31-4A84-908B-EE36D7ECA959}" destId="{F1DDBF0D-68F2-4229-9A4B-2A1BB5D0142C}" srcOrd="1" destOrd="0" presId="urn:microsoft.com/office/officeart/2008/layout/VerticalCurvedList"/>
    <dgm:cxn modelId="{844B335D-012F-4460-9E3D-2E1695489E17}" type="presParOf" srcId="{525ED349-EF31-4A84-908B-EE36D7ECA959}" destId="{584B04DF-210B-4657-AE2A-83E84DBE7CB5}" srcOrd="2" destOrd="0" presId="urn:microsoft.com/office/officeart/2008/layout/VerticalCurvedList"/>
    <dgm:cxn modelId="{0AF775CA-2314-40DA-8BCE-6DC7DD5C31C5}" type="presParOf" srcId="{525ED349-EF31-4A84-908B-EE36D7ECA959}" destId="{8F14D0FC-FF5B-4B96-B0D4-0734EE358D4F}" srcOrd="3" destOrd="0" presId="urn:microsoft.com/office/officeart/2008/layout/VerticalCurvedList"/>
    <dgm:cxn modelId="{5C311CCD-BBF8-4F13-A45D-D0CB03EB8010}" type="presParOf" srcId="{0EDE66E9-FA23-41EE-928E-D9D567BDE6E4}" destId="{EE8ADA1F-1828-4ABE-92AA-9235CA5BE2AB}" srcOrd="1" destOrd="0" presId="urn:microsoft.com/office/officeart/2008/layout/VerticalCurvedList"/>
    <dgm:cxn modelId="{D64F3A5C-192E-409E-B6E9-D538DD5070D1}" type="presParOf" srcId="{0EDE66E9-FA23-41EE-928E-D9D567BDE6E4}" destId="{14EF6801-DB20-417D-BA27-FC0C661C786B}" srcOrd="2" destOrd="0" presId="urn:microsoft.com/office/officeart/2008/layout/VerticalCurvedList"/>
    <dgm:cxn modelId="{A5BDB0A2-61C4-4BBF-876C-550BB159CEA6}" type="presParOf" srcId="{14EF6801-DB20-417D-BA27-FC0C661C786B}" destId="{0FF01FA4-921B-4267-8A73-BA9D8AD0EFA7}" srcOrd="0" destOrd="0" presId="urn:microsoft.com/office/officeart/2008/layout/VerticalCurvedList"/>
    <dgm:cxn modelId="{CBDF7963-5E4F-4999-83C9-BE9FB565FA7F}" type="presParOf" srcId="{0EDE66E9-FA23-41EE-928E-D9D567BDE6E4}" destId="{2A2DE1CB-04E0-4151-A17B-32584B5F934B}" srcOrd="3" destOrd="0" presId="urn:microsoft.com/office/officeart/2008/layout/VerticalCurvedList"/>
    <dgm:cxn modelId="{C5C9B080-FDF4-4C30-8F14-FC814F66BF59}" type="presParOf" srcId="{0EDE66E9-FA23-41EE-928E-D9D567BDE6E4}" destId="{2CAE0244-7AAF-4E6A-8263-6BD5EBAA237E}" srcOrd="4" destOrd="0" presId="urn:microsoft.com/office/officeart/2008/layout/VerticalCurvedList"/>
    <dgm:cxn modelId="{71070FAA-1E6F-4E65-BCBD-72CF717C96F6}" type="presParOf" srcId="{2CAE0244-7AAF-4E6A-8263-6BD5EBAA237E}" destId="{1F64D571-16BE-420B-916F-285000C5D0D0}" srcOrd="0" destOrd="0" presId="urn:microsoft.com/office/officeart/2008/layout/VerticalCurvedList"/>
    <dgm:cxn modelId="{77EF41CB-67FC-49A9-8DE2-C9A7D6C41785}" type="presParOf" srcId="{0EDE66E9-FA23-41EE-928E-D9D567BDE6E4}" destId="{773F40C1-31F6-442F-B101-69934B1D30A6}" srcOrd="5" destOrd="0" presId="urn:microsoft.com/office/officeart/2008/layout/VerticalCurvedList"/>
    <dgm:cxn modelId="{C3212A91-3F32-4B5C-8725-DF98E6A23735}" type="presParOf" srcId="{0EDE66E9-FA23-41EE-928E-D9D567BDE6E4}" destId="{63AAA830-F024-4AF7-A030-CED44BC29EA9}" srcOrd="6" destOrd="0" presId="urn:microsoft.com/office/officeart/2008/layout/VerticalCurvedList"/>
    <dgm:cxn modelId="{35DFD9FD-70EB-465E-9B9D-C18FE806FA12}" type="presParOf" srcId="{63AAA830-F024-4AF7-A030-CED44BC29EA9}" destId="{3D7E9196-6C63-443A-8D93-03266CBA1266}" srcOrd="0" destOrd="0" presId="urn:microsoft.com/office/officeart/2008/layout/VerticalCurvedList"/>
    <dgm:cxn modelId="{CD3C3032-17B8-44F6-BE4F-88119CFDF97F}" type="presParOf" srcId="{0EDE66E9-FA23-41EE-928E-D9D567BDE6E4}" destId="{FDDDBBC6-F5D8-4FF3-A7FB-7012A9E15A10}" srcOrd="7" destOrd="0" presId="urn:microsoft.com/office/officeart/2008/layout/VerticalCurvedList"/>
    <dgm:cxn modelId="{07E18E5C-75BC-4BBA-8E61-53DE6478378F}" type="presParOf" srcId="{0EDE66E9-FA23-41EE-928E-D9D567BDE6E4}" destId="{C1AC390D-98D8-4B47-BF79-4D75E4564D34}" srcOrd="8" destOrd="0" presId="urn:microsoft.com/office/officeart/2008/layout/VerticalCurvedList"/>
    <dgm:cxn modelId="{A3B07D95-D5F1-4B0F-8B2A-4171AFF3967E}" type="presParOf" srcId="{C1AC390D-98D8-4B47-BF79-4D75E4564D34}" destId="{3719B8D4-8765-4191-AF4B-50379D663D97}" srcOrd="0" destOrd="0" presId="urn:microsoft.com/office/officeart/2008/layout/VerticalCurvedList"/>
    <dgm:cxn modelId="{50820F42-1F35-42DA-89CF-0F6643BB1ADD}" type="presParOf" srcId="{0EDE66E9-FA23-41EE-928E-D9D567BDE6E4}" destId="{F55A07BF-0ECF-4B7D-8A17-E6C6790D061C}" srcOrd="9" destOrd="0" presId="urn:microsoft.com/office/officeart/2008/layout/VerticalCurvedList"/>
    <dgm:cxn modelId="{76BA9B3C-9009-4449-9CC2-293F527F159B}" type="presParOf" srcId="{0EDE66E9-FA23-41EE-928E-D9D567BDE6E4}" destId="{1210B58F-9B83-488C-B11D-E8FB54344887}" srcOrd="10" destOrd="0" presId="urn:microsoft.com/office/officeart/2008/layout/VerticalCurvedList"/>
    <dgm:cxn modelId="{3041FE3F-1D2B-4A56-A9AB-18AB988ABEAF}" type="presParOf" srcId="{1210B58F-9B83-488C-B11D-E8FB54344887}" destId="{AE923CF0-4B2A-465F-BEC8-7941AB79EAF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FD1B91-78D1-48F5-9ECF-50B75D7156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AB3032B-FE24-4010-9C1C-CE0C7C28F1E9}">
      <dgm:prSet phldrT="[Text]" custT="1"/>
      <dgm:spPr>
        <a:solidFill>
          <a:srgbClr val="E7F3F4">
            <a:alpha val="2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800" dirty="0" smtClean="0">
              <a:solidFill>
                <a:srgbClr val="386C82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cs-CZ" sz="30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metodiky pro kontrolní činnost AK </a:t>
          </a:r>
          <a:endParaRPr lang="cs-CZ" sz="30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26F672A7-ED8F-47D8-9259-6148636E5330}" type="parTrans" cxnId="{B4796C90-26DC-4DB8-B30E-7BE76CE77756}">
      <dgm:prSet/>
      <dgm:spPr/>
      <dgm:t>
        <a:bodyPr/>
        <a:lstStyle/>
        <a:p>
          <a:endParaRPr lang="cs-CZ"/>
        </a:p>
      </dgm:t>
    </dgm:pt>
    <dgm:pt modelId="{99B5D9F4-91A8-45FE-8244-2861E1A1874C}" type="sibTrans" cxnId="{B4796C90-26DC-4DB8-B30E-7BE76CE77756}">
      <dgm:prSet/>
      <dgm:spPr>
        <a:ln>
          <a:solidFill>
            <a:srgbClr val="000099"/>
          </a:solidFill>
        </a:ln>
      </dgm:spPr>
      <dgm:t>
        <a:bodyPr/>
        <a:lstStyle/>
        <a:p>
          <a:endParaRPr lang="cs-CZ" dirty="0"/>
        </a:p>
      </dgm:t>
    </dgm:pt>
    <dgm:pt modelId="{2DD6E300-E902-4BE9-8DD7-692EB3085E9F}">
      <dgm:prSet phldrT="[Text]" custT="1"/>
      <dgm:spPr>
        <a:solidFill>
          <a:srgbClr val="E7F3F4">
            <a:alpha val="2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3000" b="1" dirty="0" smtClean="0">
              <a:solidFill>
                <a:srgbClr val="22BCB9"/>
              </a:solidFill>
              <a:latin typeface="Calibri" pitchFamily="34" charset="0"/>
            </a:rPr>
            <a:t>metodika pro zkoušku bez rekvalifikace</a:t>
          </a:r>
          <a:endParaRPr lang="cs-CZ" sz="30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371391A5-498F-462A-A807-E9DF1497734D}" type="parTrans" cxnId="{996C2F0E-DE79-459D-8FD0-33864A19A41F}">
      <dgm:prSet/>
      <dgm:spPr/>
      <dgm:t>
        <a:bodyPr/>
        <a:lstStyle/>
        <a:p>
          <a:endParaRPr lang="cs-CZ"/>
        </a:p>
      </dgm:t>
    </dgm:pt>
    <dgm:pt modelId="{C89EF948-711E-4675-BB92-61C40A3678DB}" type="sibTrans" cxnId="{996C2F0E-DE79-459D-8FD0-33864A19A41F}">
      <dgm:prSet/>
      <dgm:spPr/>
      <dgm:t>
        <a:bodyPr/>
        <a:lstStyle/>
        <a:p>
          <a:endParaRPr lang="cs-CZ"/>
        </a:p>
      </dgm:t>
    </dgm:pt>
    <dgm:pt modelId="{4A98AF6A-B06D-425D-8502-88EB7874808D}">
      <dgm:prSet custT="1"/>
      <dgm:spPr>
        <a:solidFill>
          <a:srgbClr val="E7F3F4">
            <a:alpha val="2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2800" dirty="0" smtClean="0">
              <a:solidFill>
                <a:srgbClr val="386C82"/>
              </a:solidFill>
              <a:latin typeface="Calibri" pitchFamily="34" charset="0"/>
              <a:cs typeface="Calibri" pitchFamily="34" charset="0"/>
            </a:rPr>
            <a:t>  </a:t>
          </a:r>
          <a:r>
            <a:rPr lang="cs-CZ" sz="30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propagační kampaň – podpora uznávání</a:t>
          </a:r>
          <a:endParaRPr lang="cs-CZ" sz="30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E97AA1B5-8A20-4E64-8DAC-608358FF4667}" type="parTrans" cxnId="{BEDF490D-3646-4CB5-A809-861C3537E0F4}">
      <dgm:prSet/>
      <dgm:spPr/>
      <dgm:t>
        <a:bodyPr/>
        <a:lstStyle/>
        <a:p>
          <a:endParaRPr lang="cs-CZ"/>
        </a:p>
      </dgm:t>
    </dgm:pt>
    <dgm:pt modelId="{F6B8B151-8A22-456F-B62C-8D3D65BD2F74}" type="sibTrans" cxnId="{BEDF490D-3646-4CB5-A809-861C3537E0F4}">
      <dgm:prSet/>
      <dgm:spPr/>
      <dgm:t>
        <a:bodyPr/>
        <a:lstStyle/>
        <a:p>
          <a:endParaRPr lang="cs-CZ"/>
        </a:p>
      </dgm:t>
    </dgm:pt>
    <dgm:pt modelId="{6B9D3574-6A91-4754-8A49-BF0885BC651D}">
      <dgm:prSet phldrT="[Text]" custT="1"/>
      <dgm:spPr>
        <a:solidFill>
          <a:srgbClr val="E7F3F4">
            <a:alpha val="20000"/>
          </a:srgbClr>
        </a:solidFill>
        <a:ln>
          <a:solidFill>
            <a:srgbClr val="000099"/>
          </a:solidFill>
        </a:ln>
      </dgm:spPr>
      <dgm:t>
        <a:bodyPr/>
        <a:lstStyle/>
        <a:p>
          <a:r>
            <a:rPr lang="cs-CZ" sz="3000" b="1" dirty="0" smtClean="0">
              <a:solidFill>
                <a:srgbClr val="22BCB9"/>
              </a:solidFill>
              <a:latin typeface="Calibri" pitchFamily="34" charset="0"/>
            </a:rPr>
            <a:t>systém pro zpracování žádostí o akreditace</a:t>
          </a:r>
          <a:endParaRPr lang="cs-CZ" sz="30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1FF24EC7-38CD-4DA5-844A-CC1867090EF4}" type="parTrans" cxnId="{26D049DD-3FE2-4C99-A6F4-0C101AE9D77C}">
      <dgm:prSet/>
      <dgm:spPr/>
      <dgm:t>
        <a:bodyPr/>
        <a:lstStyle/>
        <a:p>
          <a:endParaRPr lang="cs-CZ"/>
        </a:p>
      </dgm:t>
    </dgm:pt>
    <dgm:pt modelId="{DD290590-F9CF-49C9-A5D8-4D43E6A2D177}" type="sibTrans" cxnId="{26D049DD-3FE2-4C99-A6F4-0C101AE9D77C}">
      <dgm:prSet/>
      <dgm:spPr/>
      <dgm:t>
        <a:bodyPr/>
        <a:lstStyle/>
        <a:p>
          <a:endParaRPr lang="cs-CZ"/>
        </a:p>
      </dgm:t>
    </dgm:pt>
    <dgm:pt modelId="{7C6C4548-3F58-4AFF-8308-7C794CC11F46}" type="pres">
      <dgm:prSet presAssocID="{15FD1B91-78D1-48F5-9ECF-50B75D7156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cs-CZ"/>
        </a:p>
      </dgm:t>
    </dgm:pt>
    <dgm:pt modelId="{0EDE66E9-FA23-41EE-928E-D9D567BDE6E4}" type="pres">
      <dgm:prSet presAssocID="{15FD1B91-78D1-48F5-9ECF-50B75D71562E}" presName="Name1" presStyleCnt="0"/>
      <dgm:spPr/>
    </dgm:pt>
    <dgm:pt modelId="{525ED349-EF31-4A84-908B-EE36D7ECA959}" type="pres">
      <dgm:prSet presAssocID="{15FD1B91-78D1-48F5-9ECF-50B75D71562E}" presName="cycle" presStyleCnt="0"/>
      <dgm:spPr/>
    </dgm:pt>
    <dgm:pt modelId="{EB8ADBFD-F210-4B3B-B9F6-98A7A808CC0D}" type="pres">
      <dgm:prSet presAssocID="{15FD1B91-78D1-48F5-9ECF-50B75D71562E}" presName="srcNode" presStyleLbl="node1" presStyleIdx="0" presStyleCnt="4"/>
      <dgm:spPr/>
    </dgm:pt>
    <dgm:pt modelId="{F1DDBF0D-68F2-4229-9A4B-2A1BB5D0142C}" type="pres">
      <dgm:prSet presAssocID="{15FD1B91-78D1-48F5-9ECF-50B75D71562E}" presName="conn" presStyleLbl="parChTrans1D2" presStyleIdx="0" presStyleCnt="1"/>
      <dgm:spPr/>
      <dgm:t>
        <a:bodyPr/>
        <a:lstStyle/>
        <a:p>
          <a:endParaRPr lang="cs-CZ"/>
        </a:p>
      </dgm:t>
    </dgm:pt>
    <dgm:pt modelId="{584B04DF-210B-4657-AE2A-83E84DBE7CB5}" type="pres">
      <dgm:prSet presAssocID="{15FD1B91-78D1-48F5-9ECF-50B75D71562E}" presName="extraNode" presStyleLbl="node1" presStyleIdx="0" presStyleCnt="4"/>
      <dgm:spPr/>
    </dgm:pt>
    <dgm:pt modelId="{8F14D0FC-FF5B-4B96-B0D4-0734EE358D4F}" type="pres">
      <dgm:prSet presAssocID="{15FD1B91-78D1-48F5-9ECF-50B75D71562E}" presName="dstNode" presStyleLbl="node1" presStyleIdx="0" presStyleCnt="4"/>
      <dgm:spPr/>
    </dgm:pt>
    <dgm:pt modelId="{EE8ADA1F-1828-4ABE-92AA-9235CA5BE2AB}" type="pres">
      <dgm:prSet presAssocID="{7AB3032B-FE24-4010-9C1C-CE0C7C28F1E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EF6801-DB20-417D-BA27-FC0C661C786B}" type="pres">
      <dgm:prSet presAssocID="{7AB3032B-FE24-4010-9C1C-CE0C7C28F1E9}" presName="accent_1" presStyleCnt="0"/>
      <dgm:spPr/>
    </dgm:pt>
    <dgm:pt modelId="{0FF01FA4-921B-4267-8A73-BA9D8AD0EFA7}" type="pres">
      <dgm:prSet presAssocID="{7AB3032B-FE24-4010-9C1C-CE0C7C28F1E9}" presName="accentRepeatNode" presStyleLbl="solidFgAcc1" presStyleIdx="0" presStyleCnt="4"/>
      <dgm:spPr>
        <a:solidFill>
          <a:srgbClr val="22BCB9"/>
        </a:solidFill>
        <a:ln>
          <a:solidFill>
            <a:schemeClr val="accent1"/>
          </a:solidFill>
        </a:ln>
      </dgm:spPr>
      <dgm:t>
        <a:bodyPr/>
        <a:lstStyle/>
        <a:p>
          <a:endParaRPr lang="cs-CZ"/>
        </a:p>
      </dgm:t>
    </dgm:pt>
    <dgm:pt modelId="{07C9B1A8-C098-48B7-B47B-8A64DA4A69DC}" type="pres">
      <dgm:prSet presAssocID="{6B9D3574-6A91-4754-8A49-BF0885BC651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55D75EF-026B-451F-A414-3DCD2AB497E7}" type="pres">
      <dgm:prSet presAssocID="{6B9D3574-6A91-4754-8A49-BF0885BC651D}" presName="accent_2" presStyleCnt="0"/>
      <dgm:spPr/>
    </dgm:pt>
    <dgm:pt modelId="{F24D1CE6-D504-4094-BD7D-53B6944CBA24}" type="pres">
      <dgm:prSet presAssocID="{6B9D3574-6A91-4754-8A49-BF0885BC651D}" presName="accentRepeatNode" presStyleLbl="solidFgAcc1" presStyleIdx="1" presStyleCnt="4"/>
      <dgm:spPr>
        <a:solidFill>
          <a:srgbClr val="22BCB9"/>
        </a:solidFill>
      </dgm:spPr>
      <dgm:t>
        <a:bodyPr/>
        <a:lstStyle/>
        <a:p>
          <a:endParaRPr lang="cs-CZ"/>
        </a:p>
      </dgm:t>
    </dgm:pt>
    <dgm:pt modelId="{086EC397-8260-472C-9F1E-100689F6F28A}" type="pres">
      <dgm:prSet presAssocID="{2DD6E300-E902-4BE9-8DD7-692EB3085E9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F073AAF-1D90-4A81-BC0B-C342322B45E9}" type="pres">
      <dgm:prSet presAssocID="{2DD6E300-E902-4BE9-8DD7-692EB3085E9F}" presName="accent_3" presStyleCnt="0"/>
      <dgm:spPr/>
    </dgm:pt>
    <dgm:pt modelId="{3719B8D4-8765-4191-AF4B-50379D663D97}" type="pres">
      <dgm:prSet presAssocID="{2DD6E300-E902-4BE9-8DD7-692EB3085E9F}" presName="accentRepeatNode" presStyleLbl="solidFgAcc1" presStyleIdx="2" presStyleCnt="4"/>
      <dgm:spPr>
        <a:solidFill>
          <a:srgbClr val="22BCB9"/>
        </a:solidFill>
        <a:ln>
          <a:solidFill>
            <a:schemeClr val="accent1"/>
          </a:solidFill>
        </a:ln>
      </dgm:spPr>
      <dgm:t>
        <a:bodyPr/>
        <a:lstStyle/>
        <a:p>
          <a:endParaRPr lang="cs-CZ"/>
        </a:p>
      </dgm:t>
    </dgm:pt>
    <dgm:pt modelId="{E3C56416-7C17-4543-BA2E-B2270EAEAD0B}" type="pres">
      <dgm:prSet presAssocID="{4A98AF6A-B06D-425D-8502-88EB7874808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FF629D-2DB8-4C5C-91E4-78E1E25682F7}" type="pres">
      <dgm:prSet presAssocID="{4A98AF6A-B06D-425D-8502-88EB7874808D}" presName="accent_4" presStyleCnt="0"/>
      <dgm:spPr/>
    </dgm:pt>
    <dgm:pt modelId="{AE923CF0-4B2A-465F-BEC8-7941AB79EAFC}" type="pres">
      <dgm:prSet presAssocID="{4A98AF6A-B06D-425D-8502-88EB7874808D}" presName="accentRepeatNode" presStyleLbl="solidFgAcc1" presStyleIdx="3" presStyleCnt="4"/>
      <dgm:spPr>
        <a:solidFill>
          <a:srgbClr val="22BCB9"/>
        </a:solidFill>
        <a:ln>
          <a:solidFill>
            <a:schemeClr val="accent1"/>
          </a:solidFill>
        </a:ln>
      </dgm:spPr>
      <dgm:t>
        <a:bodyPr/>
        <a:lstStyle/>
        <a:p>
          <a:endParaRPr lang="cs-CZ"/>
        </a:p>
      </dgm:t>
    </dgm:pt>
  </dgm:ptLst>
  <dgm:cxnLst>
    <dgm:cxn modelId="{26D049DD-3FE2-4C99-A6F4-0C101AE9D77C}" srcId="{15FD1B91-78D1-48F5-9ECF-50B75D71562E}" destId="{6B9D3574-6A91-4754-8A49-BF0885BC651D}" srcOrd="1" destOrd="0" parTransId="{1FF24EC7-38CD-4DA5-844A-CC1867090EF4}" sibTransId="{DD290590-F9CF-49C9-A5D8-4D43E6A2D177}"/>
    <dgm:cxn modelId="{6A465305-34CC-4E27-9904-936760A8FA07}" type="presOf" srcId="{2DD6E300-E902-4BE9-8DD7-692EB3085E9F}" destId="{086EC397-8260-472C-9F1E-100689F6F28A}" srcOrd="0" destOrd="0" presId="urn:microsoft.com/office/officeart/2008/layout/VerticalCurvedList"/>
    <dgm:cxn modelId="{B4796C90-26DC-4DB8-B30E-7BE76CE77756}" srcId="{15FD1B91-78D1-48F5-9ECF-50B75D71562E}" destId="{7AB3032B-FE24-4010-9C1C-CE0C7C28F1E9}" srcOrd="0" destOrd="0" parTransId="{26F672A7-ED8F-47D8-9259-6148636E5330}" sibTransId="{99B5D9F4-91A8-45FE-8244-2861E1A1874C}"/>
    <dgm:cxn modelId="{0F948FA3-9EBE-400C-A36F-5AA43355FC9F}" type="presOf" srcId="{15FD1B91-78D1-48F5-9ECF-50B75D71562E}" destId="{7C6C4548-3F58-4AFF-8308-7C794CC11F46}" srcOrd="0" destOrd="0" presId="urn:microsoft.com/office/officeart/2008/layout/VerticalCurvedList"/>
    <dgm:cxn modelId="{BEDF490D-3646-4CB5-A809-861C3537E0F4}" srcId="{15FD1B91-78D1-48F5-9ECF-50B75D71562E}" destId="{4A98AF6A-B06D-425D-8502-88EB7874808D}" srcOrd="3" destOrd="0" parTransId="{E97AA1B5-8A20-4E64-8DAC-608358FF4667}" sibTransId="{F6B8B151-8A22-456F-B62C-8D3D65BD2F74}"/>
    <dgm:cxn modelId="{068A0551-2CED-4491-82F3-F61F6B63D134}" type="presOf" srcId="{7AB3032B-FE24-4010-9C1C-CE0C7C28F1E9}" destId="{EE8ADA1F-1828-4ABE-92AA-9235CA5BE2AB}" srcOrd="0" destOrd="0" presId="urn:microsoft.com/office/officeart/2008/layout/VerticalCurvedList"/>
    <dgm:cxn modelId="{49BFCE77-9246-4C51-9DE6-649FD8DD0FCE}" type="presOf" srcId="{4A98AF6A-B06D-425D-8502-88EB7874808D}" destId="{E3C56416-7C17-4543-BA2E-B2270EAEAD0B}" srcOrd="0" destOrd="0" presId="urn:microsoft.com/office/officeart/2008/layout/VerticalCurvedList"/>
    <dgm:cxn modelId="{A481B007-7F6B-4B49-9B4F-6CAC65E636A2}" type="presOf" srcId="{99B5D9F4-91A8-45FE-8244-2861E1A1874C}" destId="{F1DDBF0D-68F2-4229-9A4B-2A1BB5D0142C}" srcOrd="0" destOrd="0" presId="urn:microsoft.com/office/officeart/2008/layout/VerticalCurvedList"/>
    <dgm:cxn modelId="{0F3C057D-7A66-4A07-82CB-3A812D52A7DD}" type="presOf" srcId="{6B9D3574-6A91-4754-8A49-BF0885BC651D}" destId="{07C9B1A8-C098-48B7-B47B-8A64DA4A69DC}" srcOrd="0" destOrd="0" presId="urn:microsoft.com/office/officeart/2008/layout/VerticalCurvedList"/>
    <dgm:cxn modelId="{996C2F0E-DE79-459D-8FD0-33864A19A41F}" srcId="{15FD1B91-78D1-48F5-9ECF-50B75D71562E}" destId="{2DD6E300-E902-4BE9-8DD7-692EB3085E9F}" srcOrd="2" destOrd="0" parTransId="{371391A5-498F-462A-A807-E9DF1497734D}" sibTransId="{C89EF948-711E-4675-BB92-61C40A3678DB}"/>
    <dgm:cxn modelId="{C045BB45-E797-4BF7-9079-572C3CB73561}" type="presParOf" srcId="{7C6C4548-3F58-4AFF-8308-7C794CC11F46}" destId="{0EDE66E9-FA23-41EE-928E-D9D567BDE6E4}" srcOrd="0" destOrd="0" presId="urn:microsoft.com/office/officeart/2008/layout/VerticalCurvedList"/>
    <dgm:cxn modelId="{D0969F6B-E779-4678-AEF6-2768DD58A213}" type="presParOf" srcId="{0EDE66E9-FA23-41EE-928E-D9D567BDE6E4}" destId="{525ED349-EF31-4A84-908B-EE36D7ECA959}" srcOrd="0" destOrd="0" presId="urn:microsoft.com/office/officeart/2008/layout/VerticalCurvedList"/>
    <dgm:cxn modelId="{9FE9914C-9BA9-4D5B-AA8F-FE9AC5FD3F8C}" type="presParOf" srcId="{525ED349-EF31-4A84-908B-EE36D7ECA959}" destId="{EB8ADBFD-F210-4B3B-B9F6-98A7A808CC0D}" srcOrd="0" destOrd="0" presId="urn:microsoft.com/office/officeart/2008/layout/VerticalCurvedList"/>
    <dgm:cxn modelId="{E7F8ABD5-C5DA-48C2-9533-4C91623CDCEF}" type="presParOf" srcId="{525ED349-EF31-4A84-908B-EE36D7ECA959}" destId="{F1DDBF0D-68F2-4229-9A4B-2A1BB5D0142C}" srcOrd="1" destOrd="0" presId="urn:microsoft.com/office/officeart/2008/layout/VerticalCurvedList"/>
    <dgm:cxn modelId="{1975153F-85D2-496B-8A06-79CCC6549BFC}" type="presParOf" srcId="{525ED349-EF31-4A84-908B-EE36D7ECA959}" destId="{584B04DF-210B-4657-AE2A-83E84DBE7CB5}" srcOrd="2" destOrd="0" presId="urn:microsoft.com/office/officeart/2008/layout/VerticalCurvedList"/>
    <dgm:cxn modelId="{9413F374-C660-45EB-B6CB-9092D2F3CECA}" type="presParOf" srcId="{525ED349-EF31-4A84-908B-EE36D7ECA959}" destId="{8F14D0FC-FF5B-4B96-B0D4-0734EE358D4F}" srcOrd="3" destOrd="0" presId="urn:microsoft.com/office/officeart/2008/layout/VerticalCurvedList"/>
    <dgm:cxn modelId="{641A171B-7FD2-4E2D-B9C4-CF566590ACFA}" type="presParOf" srcId="{0EDE66E9-FA23-41EE-928E-D9D567BDE6E4}" destId="{EE8ADA1F-1828-4ABE-92AA-9235CA5BE2AB}" srcOrd="1" destOrd="0" presId="urn:microsoft.com/office/officeart/2008/layout/VerticalCurvedList"/>
    <dgm:cxn modelId="{3BAE0EA3-F8DB-4797-B7D0-35F0E75AAE4D}" type="presParOf" srcId="{0EDE66E9-FA23-41EE-928E-D9D567BDE6E4}" destId="{14EF6801-DB20-417D-BA27-FC0C661C786B}" srcOrd="2" destOrd="0" presId="urn:microsoft.com/office/officeart/2008/layout/VerticalCurvedList"/>
    <dgm:cxn modelId="{DA2F01B1-E940-4003-B449-B2A74DC4723E}" type="presParOf" srcId="{14EF6801-DB20-417D-BA27-FC0C661C786B}" destId="{0FF01FA4-921B-4267-8A73-BA9D8AD0EFA7}" srcOrd="0" destOrd="0" presId="urn:microsoft.com/office/officeart/2008/layout/VerticalCurvedList"/>
    <dgm:cxn modelId="{51985379-B4DD-43D8-9FCB-C04F40454380}" type="presParOf" srcId="{0EDE66E9-FA23-41EE-928E-D9D567BDE6E4}" destId="{07C9B1A8-C098-48B7-B47B-8A64DA4A69DC}" srcOrd="3" destOrd="0" presId="urn:microsoft.com/office/officeart/2008/layout/VerticalCurvedList"/>
    <dgm:cxn modelId="{F64BEC45-FC8C-4A4F-AD7B-86AB3146C546}" type="presParOf" srcId="{0EDE66E9-FA23-41EE-928E-D9D567BDE6E4}" destId="{C55D75EF-026B-451F-A414-3DCD2AB497E7}" srcOrd="4" destOrd="0" presId="urn:microsoft.com/office/officeart/2008/layout/VerticalCurvedList"/>
    <dgm:cxn modelId="{BF8760F0-1E95-40C8-BAB2-58FABA39C466}" type="presParOf" srcId="{C55D75EF-026B-451F-A414-3DCD2AB497E7}" destId="{F24D1CE6-D504-4094-BD7D-53B6944CBA24}" srcOrd="0" destOrd="0" presId="urn:microsoft.com/office/officeart/2008/layout/VerticalCurvedList"/>
    <dgm:cxn modelId="{7ED4C6B0-B3A2-4077-A9EC-2EE8C1DD6CED}" type="presParOf" srcId="{0EDE66E9-FA23-41EE-928E-D9D567BDE6E4}" destId="{086EC397-8260-472C-9F1E-100689F6F28A}" srcOrd="5" destOrd="0" presId="urn:microsoft.com/office/officeart/2008/layout/VerticalCurvedList"/>
    <dgm:cxn modelId="{08B8A945-16E1-4F9E-95EC-366877FA29FF}" type="presParOf" srcId="{0EDE66E9-FA23-41EE-928E-D9D567BDE6E4}" destId="{1F073AAF-1D90-4A81-BC0B-C342322B45E9}" srcOrd="6" destOrd="0" presId="urn:microsoft.com/office/officeart/2008/layout/VerticalCurvedList"/>
    <dgm:cxn modelId="{A558E24A-507F-4F03-8DDA-DB59172A113B}" type="presParOf" srcId="{1F073AAF-1D90-4A81-BC0B-C342322B45E9}" destId="{3719B8D4-8765-4191-AF4B-50379D663D97}" srcOrd="0" destOrd="0" presId="urn:microsoft.com/office/officeart/2008/layout/VerticalCurvedList"/>
    <dgm:cxn modelId="{D330355C-2960-4864-80C8-5D4F88C85BD0}" type="presParOf" srcId="{0EDE66E9-FA23-41EE-928E-D9D567BDE6E4}" destId="{E3C56416-7C17-4543-BA2E-B2270EAEAD0B}" srcOrd="7" destOrd="0" presId="urn:microsoft.com/office/officeart/2008/layout/VerticalCurvedList"/>
    <dgm:cxn modelId="{8F45E857-43A0-4CD9-9A3C-1570023E4EE3}" type="presParOf" srcId="{0EDE66E9-FA23-41EE-928E-D9D567BDE6E4}" destId="{14FF629D-2DB8-4C5C-91E4-78E1E25682F7}" srcOrd="8" destOrd="0" presId="urn:microsoft.com/office/officeart/2008/layout/VerticalCurvedList"/>
    <dgm:cxn modelId="{B1FA09C3-0DF4-448D-BA52-B9C31FCDC33D}" type="presParOf" srcId="{14FF629D-2DB8-4C5C-91E4-78E1E25682F7}" destId="{AE923CF0-4B2A-465F-BEC8-7941AB79EAF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5B10F7-3AAD-4751-AA12-02F6AA141F65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461F09D-8353-449B-A5D0-7DB89271DFC7}">
      <dgm:prSet phldrT="[Text]" custT="1"/>
      <dgm:spPr>
        <a:solidFill>
          <a:srgbClr val="22BCB9"/>
        </a:solidFill>
      </dgm:spPr>
      <dgm:t>
        <a:bodyPr/>
        <a:lstStyle/>
        <a:p>
          <a:r>
            <a:rPr lang="cs-CZ" sz="2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spolupráce s projektem NSK</a:t>
          </a:r>
          <a:endParaRPr lang="cs-CZ" sz="2800" b="1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CE5C57B8-78E2-451A-A183-A01E6F6A525C}" type="parTrans" cxnId="{B2FA0E21-3131-4783-8C8F-1FC6E455EB29}">
      <dgm:prSet/>
      <dgm:spPr/>
      <dgm:t>
        <a:bodyPr/>
        <a:lstStyle/>
        <a:p>
          <a:endParaRPr lang="cs-CZ"/>
        </a:p>
      </dgm:t>
    </dgm:pt>
    <dgm:pt modelId="{2C56E9A3-A688-47CF-97D0-1910B36F082E}" type="sibTrans" cxnId="{B2FA0E21-3131-4783-8C8F-1FC6E455EB29}">
      <dgm:prSet/>
      <dgm:spPr/>
      <dgm:t>
        <a:bodyPr/>
        <a:lstStyle/>
        <a:p>
          <a:endParaRPr lang="cs-CZ"/>
        </a:p>
      </dgm:t>
    </dgm:pt>
    <dgm:pt modelId="{E1407664-82CF-4E4F-9540-2CAE66ABC81C}">
      <dgm:prSet phldrT="[Text]" custT="1"/>
      <dgm:spPr>
        <a:solidFill>
          <a:schemeClr val="bg1"/>
        </a:solidFill>
        <a:ln>
          <a:solidFill>
            <a:srgbClr val="22BCB9"/>
          </a:solidFill>
        </a:ln>
      </dgm:spPr>
      <dgm:t>
        <a:bodyPr/>
        <a:lstStyle/>
        <a:p>
          <a:r>
            <a:rPr lang="cs-CZ" sz="2800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nedostatečný počet standardů</a:t>
          </a:r>
          <a:endParaRPr lang="cs-CZ" sz="2800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65BD365C-FBCC-4A06-A9BE-A0F075FDB970}" type="parTrans" cxnId="{B7917988-37D8-4356-BD92-CAEAC7E3F6BE}">
      <dgm:prSet/>
      <dgm:spPr>
        <a:ln>
          <a:solidFill>
            <a:srgbClr val="0033CC"/>
          </a:solidFill>
        </a:ln>
      </dgm:spPr>
      <dgm:t>
        <a:bodyPr/>
        <a:lstStyle/>
        <a:p>
          <a:endParaRPr lang="cs-CZ" dirty="0"/>
        </a:p>
      </dgm:t>
    </dgm:pt>
    <dgm:pt modelId="{95F9473A-F5AC-4D70-A1F6-CEB67DFA4675}" type="sibTrans" cxnId="{B7917988-37D8-4356-BD92-CAEAC7E3F6BE}">
      <dgm:prSet/>
      <dgm:spPr/>
      <dgm:t>
        <a:bodyPr/>
        <a:lstStyle/>
        <a:p>
          <a:endParaRPr lang="cs-CZ"/>
        </a:p>
      </dgm:t>
    </dgm:pt>
    <dgm:pt modelId="{B2857093-1B8E-428B-A482-06F937A9BB9C}">
      <dgm:prSet phldrT="[Text]" custT="1"/>
      <dgm:spPr>
        <a:solidFill>
          <a:schemeClr val="bg1"/>
        </a:solidFill>
        <a:ln>
          <a:solidFill>
            <a:srgbClr val="22BCB9"/>
          </a:solidFill>
        </a:ln>
      </dgm:spPr>
      <dgm:t>
        <a:bodyPr/>
        <a:lstStyle/>
        <a:p>
          <a:r>
            <a:rPr lang="cs-CZ" sz="2800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nevhodnost standardů</a:t>
          </a:r>
          <a:endParaRPr lang="cs-CZ" sz="2800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6654788C-7884-402E-BEBA-3E60404AC416}" type="parTrans" cxnId="{DC7B1511-8803-4C48-8C04-0AE543AE543B}">
      <dgm:prSet/>
      <dgm:spPr>
        <a:ln>
          <a:solidFill>
            <a:srgbClr val="0033CC"/>
          </a:solidFill>
        </a:ln>
      </dgm:spPr>
      <dgm:t>
        <a:bodyPr/>
        <a:lstStyle/>
        <a:p>
          <a:endParaRPr lang="cs-CZ" dirty="0"/>
        </a:p>
      </dgm:t>
    </dgm:pt>
    <dgm:pt modelId="{F71D1CBA-7B77-4802-945B-5277294278FF}" type="sibTrans" cxnId="{DC7B1511-8803-4C48-8C04-0AE543AE543B}">
      <dgm:prSet/>
      <dgm:spPr/>
      <dgm:t>
        <a:bodyPr/>
        <a:lstStyle/>
        <a:p>
          <a:endParaRPr lang="cs-CZ"/>
        </a:p>
      </dgm:t>
    </dgm:pt>
    <dgm:pt modelId="{AFED0EE6-C947-40C6-AA31-973ED63913FC}">
      <dgm:prSet phldrT="[Text]" custT="1"/>
      <dgm:spPr>
        <a:solidFill>
          <a:srgbClr val="E7F3F4">
            <a:alpha val="20000"/>
          </a:srgbClr>
        </a:solidFill>
        <a:ln w="28575">
          <a:solidFill>
            <a:srgbClr val="22BCB9"/>
          </a:solidFill>
        </a:ln>
      </dgm:spPr>
      <dgm:t>
        <a:bodyPr/>
        <a:lstStyle/>
        <a:p>
          <a:r>
            <a:rPr lang="cs-CZ" sz="2800" b="1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výběrová řízení</a:t>
          </a:r>
          <a:endParaRPr lang="cs-CZ" sz="2800" b="1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1F49B506-3B6B-4A26-8D72-D8677F264E87}" type="parTrans" cxnId="{2DA7439C-0A03-46C9-99ED-18ABA43873E5}">
      <dgm:prSet/>
      <dgm:spPr/>
      <dgm:t>
        <a:bodyPr/>
        <a:lstStyle/>
        <a:p>
          <a:endParaRPr lang="cs-CZ"/>
        </a:p>
      </dgm:t>
    </dgm:pt>
    <dgm:pt modelId="{1E246ED2-0DD5-417A-B3C1-295692562B00}" type="sibTrans" cxnId="{2DA7439C-0A03-46C9-99ED-18ABA43873E5}">
      <dgm:prSet/>
      <dgm:spPr/>
      <dgm:t>
        <a:bodyPr/>
        <a:lstStyle/>
        <a:p>
          <a:endParaRPr lang="cs-CZ"/>
        </a:p>
      </dgm:t>
    </dgm:pt>
    <dgm:pt modelId="{4472C685-2197-4EBD-B613-BF44AA06668E}">
      <dgm:prSet phldrT="[Text]" custT="1"/>
      <dgm:spPr>
        <a:solidFill>
          <a:srgbClr val="22BCB9"/>
        </a:solidFill>
        <a:ln>
          <a:solidFill>
            <a:srgbClr val="386C82"/>
          </a:solidFill>
        </a:ln>
      </dgm:spPr>
      <dgm:t>
        <a:bodyPr/>
        <a:lstStyle/>
        <a:p>
          <a:r>
            <a:rPr lang="cs-CZ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zdlouhavé projednávání zadávací dokumentace</a:t>
          </a:r>
          <a:endParaRPr lang="cs-CZ" sz="28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9BBE9F8D-6FC2-4EF1-B364-858A749C7523}" type="parTrans" cxnId="{182CB8E6-5979-4279-ABC7-800091652040}">
      <dgm:prSet/>
      <dgm:spPr>
        <a:ln>
          <a:solidFill>
            <a:srgbClr val="0033CC"/>
          </a:solidFill>
        </a:ln>
      </dgm:spPr>
      <dgm:t>
        <a:bodyPr/>
        <a:lstStyle/>
        <a:p>
          <a:endParaRPr lang="cs-CZ" dirty="0"/>
        </a:p>
      </dgm:t>
    </dgm:pt>
    <dgm:pt modelId="{30292ED0-F397-4AE9-8E23-8D5B6C46A4FE}" type="sibTrans" cxnId="{182CB8E6-5979-4279-ABC7-800091652040}">
      <dgm:prSet/>
      <dgm:spPr/>
      <dgm:t>
        <a:bodyPr/>
        <a:lstStyle/>
        <a:p>
          <a:endParaRPr lang="cs-CZ"/>
        </a:p>
      </dgm:t>
    </dgm:pt>
    <dgm:pt modelId="{AE2D1D79-BA43-47F6-AB7D-B9E78DB63FEB}">
      <dgm:prSet phldrT="[Text]" custT="1"/>
      <dgm:spPr>
        <a:solidFill>
          <a:srgbClr val="22BCB9"/>
        </a:solidFill>
        <a:ln>
          <a:solidFill>
            <a:srgbClr val="386C82"/>
          </a:solidFill>
        </a:ln>
      </dgm:spPr>
      <dgm:t>
        <a:bodyPr/>
        <a:lstStyle/>
        <a:p>
          <a:r>
            <a:rPr lang="cs-CZ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neúplné či nevyhovující nabídky</a:t>
          </a:r>
          <a:endParaRPr lang="cs-CZ" sz="28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2821C820-DDD0-4E88-B474-945CF98E6CBD}" type="parTrans" cxnId="{30553582-2347-49C3-9CE5-37E903B3F055}">
      <dgm:prSet/>
      <dgm:spPr>
        <a:ln>
          <a:solidFill>
            <a:srgbClr val="0033CC"/>
          </a:solidFill>
        </a:ln>
      </dgm:spPr>
      <dgm:t>
        <a:bodyPr/>
        <a:lstStyle/>
        <a:p>
          <a:endParaRPr lang="cs-CZ" dirty="0"/>
        </a:p>
      </dgm:t>
    </dgm:pt>
    <dgm:pt modelId="{9A38E25F-D0B8-4A0A-9055-B0112E54094A}" type="sibTrans" cxnId="{30553582-2347-49C3-9CE5-37E903B3F055}">
      <dgm:prSet/>
      <dgm:spPr/>
      <dgm:t>
        <a:bodyPr/>
        <a:lstStyle/>
        <a:p>
          <a:endParaRPr lang="cs-CZ"/>
        </a:p>
      </dgm:t>
    </dgm:pt>
    <dgm:pt modelId="{EAB99F64-30BA-40E9-8041-64B9D78B1E6C}">
      <dgm:prSet phldrT="[Text]" custT="1"/>
      <dgm:spPr>
        <a:solidFill>
          <a:schemeClr val="bg1"/>
        </a:solidFill>
        <a:ln>
          <a:solidFill>
            <a:srgbClr val="22BCB9"/>
          </a:solidFill>
        </a:ln>
      </dgm:spPr>
      <dgm:t>
        <a:bodyPr/>
        <a:lstStyle/>
        <a:p>
          <a:r>
            <a:rPr lang="cs-CZ" sz="2800" dirty="0" smtClean="0">
              <a:solidFill>
                <a:srgbClr val="22BCB9"/>
              </a:solidFill>
              <a:latin typeface="Calibri" pitchFamily="34" charset="0"/>
              <a:cs typeface="Calibri" pitchFamily="34" charset="0"/>
            </a:rPr>
            <a:t>nevyužívání doporučení z pilotního ověřování</a:t>
          </a:r>
          <a:endParaRPr lang="cs-CZ" sz="2800" dirty="0">
            <a:solidFill>
              <a:srgbClr val="22BCB9"/>
            </a:solidFill>
            <a:latin typeface="Calibri" pitchFamily="34" charset="0"/>
            <a:cs typeface="Calibri" pitchFamily="34" charset="0"/>
          </a:endParaRPr>
        </a:p>
      </dgm:t>
    </dgm:pt>
    <dgm:pt modelId="{439E4621-F9A9-4F22-9928-CD739574443E}" type="parTrans" cxnId="{1A66B9EF-3558-4B3D-9A60-ADA1A3649FD3}">
      <dgm:prSet/>
      <dgm:spPr>
        <a:ln>
          <a:solidFill>
            <a:srgbClr val="000099"/>
          </a:solidFill>
        </a:ln>
      </dgm:spPr>
      <dgm:t>
        <a:bodyPr/>
        <a:lstStyle/>
        <a:p>
          <a:endParaRPr lang="cs-CZ" dirty="0"/>
        </a:p>
      </dgm:t>
    </dgm:pt>
    <dgm:pt modelId="{C00539D0-6ED4-430A-8483-844076362674}" type="sibTrans" cxnId="{1A66B9EF-3558-4B3D-9A60-ADA1A3649FD3}">
      <dgm:prSet/>
      <dgm:spPr/>
      <dgm:t>
        <a:bodyPr/>
        <a:lstStyle/>
        <a:p>
          <a:endParaRPr lang="cs-CZ"/>
        </a:p>
      </dgm:t>
    </dgm:pt>
    <dgm:pt modelId="{833A5FCB-DBEC-416A-922E-5A461B53369C}">
      <dgm:prSet phldrT="[Text]" custT="1"/>
      <dgm:spPr>
        <a:solidFill>
          <a:srgbClr val="22BCB9"/>
        </a:solidFill>
        <a:ln>
          <a:solidFill>
            <a:srgbClr val="386C82"/>
          </a:solidFill>
        </a:ln>
      </dgm:spPr>
      <dgm:t>
        <a:bodyPr/>
        <a:lstStyle/>
        <a:p>
          <a:r>
            <a:rPr lang="cs-CZ" sz="2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stížnost neúspěšných předkladatelů k ÚHOS</a:t>
          </a:r>
          <a:endParaRPr lang="cs-CZ" sz="28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29EDFD1D-2255-4859-900A-537D7BB46CF4}" type="parTrans" cxnId="{597F0DCA-73ED-4098-8FAC-96BB6F7B44C2}">
      <dgm:prSet/>
      <dgm:spPr>
        <a:ln>
          <a:solidFill>
            <a:srgbClr val="000099"/>
          </a:solidFill>
        </a:ln>
      </dgm:spPr>
      <dgm:t>
        <a:bodyPr/>
        <a:lstStyle/>
        <a:p>
          <a:endParaRPr lang="cs-CZ" dirty="0"/>
        </a:p>
      </dgm:t>
    </dgm:pt>
    <dgm:pt modelId="{9AF2468E-5E2B-4CCF-8F8F-996C4E28859C}" type="sibTrans" cxnId="{597F0DCA-73ED-4098-8FAC-96BB6F7B44C2}">
      <dgm:prSet/>
      <dgm:spPr/>
      <dgm:t>
        <a:bodyPr/>
        <a:lstStyle/>
        <a:p>
          <a:endParaRPr lang="cs-CZ"/>
        </a:p>
      </dgm:t>
    </dgm:pt>
    <dgm:pt modelId="{718DF1E7-0EBC-4022-86D1-C4E2260B6284}" type="pres">
      <dgm:prSet presAssocID="{CF5B10F7-3AAD-4751-AA12-02F6AA141F6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EFAC2967-BB39-4CF3-9991-7D883AE2F9F3}" type="pres">
      <dgm:prSet presAssocID="{2461F09D-8353-449B-A5D0-7DB89271DFC7}" presName="root" presStyleCnt="0"/>
      <dgm:spPr/>
    </dgm:pt>
    <dgm:pt modelId="{C2AF873E-CE89-484F-A88E-1C0586790FD4}" type="pres">
      <dgm:prSet presAssocID="{2461F09D-8353-449B-A5D0-7DB89271DFC7}" presName="rootComposite" presStyleCnt="0"/>
      <dgm:spPr/>
    </dgm:pt>
    <dgm:pt modelId="{A42B6220-5676-4A57-B53F-9579F8E77ECB}" type="pres">
      <dgm:prSet presAssocID="{2461F09D-8353-449B-A5D0-7DB89271DFC7}" presName="rootText" presStyleLbl="node1" presStyleIdx="0" presStyleCnt="2" custScaleX="180115"/>
      <dgm:spPr/>
      <dgm:t>
        <a:bodyPr/>
        <a:lstStyle/>
        <a:p>
          <a:endParaRPr lang="cs-CZ"/>
        </a:p>
      </dgm:t>
    </dgm:pt>
    <dgm:pt modelId="{B473579A-E4EC-46BC-8BEB-8A7B12E61288}" type="pres">
      <dgm:prSet presAssocID="{2461F09D-8353-449B-A5D0-7DB89271DFC7}" presName="rootConnector" presStyleLbl="node1" presStyleIdx="0" presStyleCnt="2"/>
      <dgm:spPr/>
      <dgm:t>
        <a:bodyPr/>
        <a:lstStyle/>
        <a:p>
          <a:endParaRPr lang="cs-CZ"/>
        </a:p>
      </dgm:t>
    </dgm:pt>
    <dgm:pt modelId="{A808AB16-2E4C-4A19-89B7-C488FC98D74B}" type="pres">
      <dgm:prSet presAssocID="{2461F09D-8353-449B-A5D0-7DB89271DFC7}" presName="childShape" presStyleCnt="0"/>
      <dgm:spPr/>
    </dgm:pt>
    <dgm:pt modelId="{B14ED27B-11AC-4C98-99CA-C548E9D89EFB}" type="pres">
      <dgm:prSet presAssocID="{65BD365C-FBCC-4A06-A9BE-A0F075FDB970}" presName="Name13" presStyleLbl="parChTrans1D2" presStyleIdx="0" presStyleCnt="6"/>
      <dgm:spPr/>
      <dgm:t>
        <a:bodyPr/>
        <a:lstStyle/>
        <a:p>
          <a:endParaRPr lang="cs-CZ"/>
        </a:p>
      </dgm:t>
    </dgm:pt>
    <dgm:pt modelId="{26A6DFF4-0E2C-4E9A-A790-E5FFABA03627}" type="pres">
      <dgm:prSet presAssocID="{E1407664-82CF-4E4F-9540-2CAE66ABC81C}" presName="childText" presStyleLbl="bgAcc1" presStyleIdx="0" presStyleCnt="6" custScaleX="19403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4F02F6F-CC24-4038-9CAC-17AE6907B9FD}" type="pres">
      <dgm:prSet presAssocID="{6654788C-7884-402E-BEBA-3E60404AC416}" presName="Name13" presStyleLbl="parChTrans1D2" presStyleIdx="1" presStyleCnt="6"/>
      <dgm:spPr/>
      <dgm:t>
        <a:bodyPr/>
        <a:lstStyle/>
        <a:p>
          <a:endParaRPr lang="cs-CZ"/>
        </a:p>
      </dgm:t>
    </dgm:pt>
    <dgm:pt modelId="{E36ACFF5-EAEF-48A0-ABA4-5E058CBFB63E}" type="pres">
      <dgm:prSet presAssocID="{B2857093-1B8E-428B-A482-06F937A9BB9C}" presName="childText" presStyleLbl="bgAcc1" presStyleIdx="1" presStyleCnt="6" custScaleX="19410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42D29FD-07FA-45E0-A6EC-F857CD940FC2}" type="pres">
      <dgm:prSet presAssocID="{439E4621-F9A9-4F22-9928-CD739574443E}" presName="Name13" presStyleLbl="parChTrans1D2" presStyleIdx="2" presStyleCnt="6"/>
      <dgm:spPr/>
      <dgm:t>
        <a:bodyPr/>
        <a:lstStyle/>
        <a:p>
          <a:endParaRPr lang="cs-CZ"/>
        </a:p>
      </dgm:t>
    </dgm:pt>
    <dgm:pt modelId="{E9048881-B163-4E6A-8DA9-1C5D45293AE3}" type="pres">
      <dgm:prSet presAssocID="{EAB99F64-30BA-40E9-8041-64B9D78B1E6C}" presName="childText" presStyleLbl="bgAcc1" presStyleIdx="2" presStyleCnt="6" custScaleX="20307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5E45D06-CC5E-4F3A-BE1E-33F0FD9D7DF2}" type="pres">
      <dgm:prSet presAssocID="{AFED0EE6-C947-40C6-AA31-973ED63913FC}" presName="root" presStyleCnt="0"/>
      <dgm:spPr/>
    </dgm:pt>
    <dgm:pt modelId="{8EEB3C91-C8EF-428A-843B-E4E4952EDEB1}" type="pres">
      <dgm:prSet presAssocID="{AFED0EE6-C947-40C6-AA31-973ED63913FC}" presName="rootComposite" presStyleCnt="0"/>
      <dgm:spPr/>
    </dgm:pt>
    <dgm:pt modelId="{3EB353B1-1718-4BF2-A76F-488C97BAE4CC}" type="pres">
      <dgm:prSet presAssocID="{AFED0EE6-C947-40C6-AA31-973ED63913FC}" presName="rootText" presStyleLbl="node1" presStyleIdx="1" presStyleCnt="2" custScaleX="171791"/>
      <dgm:spPr/>
      <dgm:t>
        <a:bodyPr/>
        <a:lstStyle/>
        <a:p>
          <a:endParaRPr lang="cs-CZ"/>
        </a:p>
      </dgm:t>
    </dgm:pt>
    <dgm:pt modelId="{CE1A084A-B986-4172-8B11-4720F1388721}" type="pres">
      <dgm:prSet presAssocID="{AFED0EE6-C947-40C6-AA31-973ED63913FC}" presName="rootConnector" presStyleLbl="node1" presStyleIdx="1" presStyleCnt="2"/>
      <dgm:spPr/>
      <dgm:t>
        <a:bodyPr/>
        <a:lstStyle/>
        <a:p>
          <a:endParaRPr lang="cs-CZ"/>
        </a:p>
      </dgm:t>
    </dgm:pt>
    <dgm:pt modelId="{18A914E3-6771-40BA-9296-906EF8BCB81D}" type="pres">
      <dgm:prSet presAssocID="{AFED0EE6-C947-40C6-AA31-973ED63913FC}" presName="childShape" presStyleCnt="0"/>
      <dgm:spPr/>
    </dgm:pt>
    <dgm:pt modelId="{A841CD33-F178-4ECA-B6C9-0C55B3A4BA36}" type="pres">
      <dgm:prSet presAssocID="{9BBE9F8D-6FC2-4EF1-B364-858A749C7523}" presName="Name13" presStyleLbl="parChTrans1D2" presStyleIdx="3" presStyleCnt="6"/>
      <dgm:spPr/>
      <dgm:t>
        <a:bodyPr/>
        <a:lstStyle/>
        <a:p>
          <a:endParaRPr lang="cs-CZ"/>
        </a:p>
      </dgm:t>
    </dgm:pt>
    <dgm:pt modelId="{EEA3DFFE-717F-4AFD-860A-EAD558A498D0}" type="pres">
      <dgm:prSet presAssocID="{4472C685-2197-4EBD-B613-BF44AA06668E}" presName="childText" presStyleLbl="bgAcc1" presStyleIdx="3" presStyleCnt="6" custScaleX="19403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E793D38-ABE1-46F9-9708-29DC73EDB800}" type="pres">
      <dgm:prSet presAssocID="{2821C820-DDD0-4E88-B474-945CF98E6CBD}" presName="Name13" presStyleLbl="parChTrans1D2" presStyleIdx="4" presStyleCnt="6"/>
      <dgm:spPr/>
      <dgm:t>
        <a:bodyPr/>
        <a:lstStyle/>
        <a:p>
          <a:endParaRPr lang="cs-CZ"/>
        </a:p>
      </dgm:t>
    </dgm:pt>
    <dgm:pt modelId="{D7A90F1A-EC3F-41D0-83B1-5A93C80AC1B0}" type="pres">
      <dgm:prSet presAssocID="{AE2D1D79-BA43-47F6-AB7D-B9E78DB63FEB}" presName="childText" presStyleLbl="bgAcc1" presStyleIdx="4" presStyleCnt="6" custScaleX="19404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ABEE2DB-66ED-4C5F-ADC6-B3BFC79A2D00}" type="pres">
      <dgm:prSet presAssocID="{29EDFD1D-2255-4859-900A-537D7BB46CF4}" presName="Name13" presStyleLbl="parChTrans1D2" presStyleIdx="5" presStyleCnt="6"/>
      <dgm:spPr/>
      <dgm:t>
        <a:bodyPr/>
        <a:lstStyle/>
        <a:p>
          <a:endParaRPr lang="cs-CZ"/>
        </a:p>
      </dgm:t>
    </dgm:pt>
    <dgm:pt modelId="{C94426DF-4046-45C0-9796-6CA307606A85}" type="pres">
      <dgm:prSet presAssocID="{833A5FCB-DBEC-416A-922E-5A461B53369C}" presName="childText" presStyleLbl="bgAcc1" presStyleIdx="5" presStyleCnt="6" custScaleX="19404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05812A5-7FDC-4BC4-8BAF-F6B9A4167206}" type="presOf" srcId="{9BBE9F8D-6FC2-4EF1-B364-858A749C7523}" destId="{A841CD33-F178-4ECA-B6C9-0C55B3A4BA36}" srcOrd="0" destOrd="0" presId="urn:microsoft.com/office/officeart/2005/8/layout/hierarchy3"/>
    <dgm:cxn modelId="{FCD7B330-13D1-478C-8DC3-4CF6DD5DCDDD}" type="presOf" srcId="{AE2D1D79-BA43-47F6-AB7D-B9E78DB63FEB}" destId="{D7A90F1A-EC3F-41D0-83B1-5A93C80AC1B0}" srcOrd="0" destOrd="0" presId="urn:microsoft.com/office/officeart/2005/8/layout/hierarchy3"/>
    <dgm:cxn modelId="{48B9317C-4773-4B41-891F-D9B44666562A}" type="presOf" srcId="{AFED0EE6-C947-40C6-AA31-973ED63913FC}" destId="{3EB353B1-1718-4BF2-A76F-488C97BAE4CC}" srcOrd="0" destOrd="0" presId="urn:microsoft.com/office/officeart/2005/8/layout/hierarchy3"/>
    <dgm:cxn modelId="{220359A2-6DD8-4D7A-AAAE-8E358C379DB3}" type="presOf" srcId="{AFED0EE6-C947-40C6-AA31-973ED63913FC}" destId="{CE1A084A-B986-4172-8B11-4720F1388721}" srcOrd="1" destOrd="0" presId="urn:microsoft.com/office/officeart/2005/8/layout/hierarchy3"/>
    <dgm:cxn modelId="{182CB8E6-5979-4279-ABC7-800091652040}" srcId="{AFED0EE6-C947-40C6-AA31-973ED63913FC}" destId="{4472C685-2197-4EBD-B613-BF44AA06668E}" srcOrd="0" destOrd="0" parTransId="{9BBE9F8D-6FC2-4EF1-B364-858A749C7523}" sibTransId="{30292ED0-F397-4AE9-8E23-8D5B6C46A4FE}"/>
    <dgm:cxn modelId="{40046A75-9062-470A-972E-10020A589503}" type="presOf" srcId="{65BD365C-FBCC-4A06-A9BE-A0F075FDB970}" destId="{B14ED27B-11AC-4C98-99CA-C548E9D89EFB}" srcOrd="0" destOrd="0" presId="urn:microsoft.com/office/officeart/2005/8/layout/hierarchy3"/>
    <dgm:cxn modelId="{DE7F9709-A60B-42D5-9BDE-C2170BACD39F}" type="presOf" srcId="{E1407664-82CF-4E4F-9540-2CAE66ABC81C}" destId="{26A6DFF4-0E2C-4E9A-A790-E5FFABA03627}" srcOrd="0" destOrd="0" presId="urn:microsoft.com/office/officeart/2005/8/layout/hierarchy3"/>
    <dgm:cxn modelId="{E5F198D7-5509-4412-B8D8-92D978CF4275}" type="presOf" srcId="{EAB99F64-30BA-40E9-8041-64B9D78B1E6C}" destId="{E9048881-B163-4E6A-8DA9-1C5D45293AE3}" srcOrd="0" destOrd="0" presId="urn:microsoft.com/office/officeart/2005/8/layout/hierarchy3"/>
    <dgm:cxn modelId="{C44B3D0D-6BCA-49DC-BEE1-6AB240C4BC88}" type="presOf" srcId="{2461F09D-8353-449B-A5D0-7DB89271DFC7}" destId="{A42B6220-5676-4A57-B53F-9579F8E77ECB}" srcOrd="0" destOrd="0" presId="urn:microsoft.com/office/officeart/2005/8/layout/hierarchy3"/>
    <dgm:cxn modelId="{D4AACF32-5D0A-43C4-B96B-E6E0F161E758}" type="presOf" srcId="{6654788C-7884-402E-BEBA-3E60404AC416}" destId="{34F02F6F-CC24-4038-9CAC-17AE6907B9FD}" srcOrd="0" destOrd="0" presId="urn:microsoft.com/office/officeart/2005/8/layout/hierarchy3"/>
    <dgm:cxn modelId="{6BD694AE-1357-4BC7-B6C9-B62C38C7E941}" type="presOf" srcId="{833A5FCB-DBEC-416A-922E-5A461B53369C}" destId="{C94426DF-4046-45C0-9796-6CA307606A85}" srcOrd="0" destOrd="0" presId="urn:microsoft.com/office/officeart/2005/8/layout/hierarchy3"/>
    <dgm:cxn modelId="{732885AB-28AC-45D6-B6FC-9D386780DDB5}" type="presOf" srcId="{439E4621-F9A9-4F22-9928-CD739574443E}" destId="{242D29FD-07FA-45E0-A6EC-F857CD940FC2}" srcOrd="0" destOrd="0" presId="urn:microsoft.com/office/officeart/2005/8/layout/hierarchy3"/>
    <dgm:cxn modelId="{2DA7439C-0A03-46C9-99ED-18ABA43873E5}" srcId="{CF5B10F7-3AAD-4751-AA12-02F6AA141F65}" destId="{AFED0EE6-C947-40C6-AA31-973ED63913FC}" srcOrd="1" destOrd="0" parTransId="{1F49B506-3B6B-4A26-8D72-D8677F264E87}" sibTransId="{1E246ED2-0DD5-417A-B3C1-295692562B00}"/>
    <dgm:cxn modelId="{DC4AABE3-9557-4482-87BA-CCC8262B57C6}" type="presOf" srcId="{2821C820-DDD0-4E88-B474-945CF98E6CBD}" destId="{9E793D38-ABE1-46F9-9708-29DC73EDB800}" srcOrd="0" destOrd="0" presId="urn:microsoft.com/office/officeart/2005/8/layout/hierarchy3"/>
    <dgm:cxn modelId="{9690A594-6A4A-46B5-8131-C2EDB1627CEE}" type="presOf" srcId="{B2857093-1B8E-428B-A482-06F937A9BB9C}" destId="{E36ACFF5-EAEF-48A0-ABA4-5E058CBFB63E}" srcOrd="0" destOrd="0" presId="urn:microsoft.com/office/officeart/2005/8/layout/hierarchy3"/>
    <dgm:cxn modelId="{8063BD66-066D-4AF4-AF66-FA626107D5F1}" type="presOf" srcId="{4472C685-2197-4EBD-B613-BF44AA06668E}" destId="{EEA3DFFE-717F-4AFD-860A-EAD558A498D0}" srcOrd="0" destOrd="0" presId="urn:microsoft.com/office/officeart/2005/8/layout/hierarchy3"/>
    <dgm:cxn modelId="{30553582-2347-49C3-9CE5-37E903B3F055}" srcId="{AFED0EE6-C947-40C6-AA31-973ED63913FC}" destId="{AE2D1D79-BA43-47F6-AB7D-B9E78DB63FEB}" srcOrd="1" destOrd="0" parTransId="{2821C820-DDD0-4E88-B474-945CF98E6CBD}" sibTransId="{9A38E25F-D0B8-4A0A-9055-B0112E54094A}"/>
    <dgm:cxn modelId="{597F0DCA-73ED-4098-8FAC-96BB6F7B44C2}" srcId="{AFED0EE6-C947-40C6-AA31-973ED63913FC}" destId="{833A5FCB-DBEC-416A-922E-5A461B53369C}" srcOrd="2" destOrd="0" parTransId="{29EDFD1D-2255-4859-900A-537D7BB46CF4}" sibTransId="{9AF2468E-5E2B-4CCF-8F8F-996C4E28859C}"/>
    <dgm:cxn modelId="{AD75C43C-AF91-4815-8C99-1C6B3B0EC74B}" type="presOf" srcId="{2461F09D-8353-449B-A5D0-7DB89271DFC7}" destId="{B473579A-E4EC-46BC-8BEB-8A7B12E61288}" srcOrd="1" destOrd="0" presId="urn:microsoft.com/office/officeart/2005/8/layout/hierarchy3"/>
    <dgm:cxn modelId="{B7917988-37D8-4356-BD92-CAEAC7E3F6BE}" srcId="{2461F09D-8353-449B-A5D0-7DB89271DFC7}" destId="{E1407664-82CF-4E4F-9540-2CAE66ABC81C}" srcOrd="0" destOrd="0" parTransId="{65BD365C-FBCC-4A06-A9BE-A0F075FDB970}" sibTransId="{95F9473A-F5AC-4D70-A1F6-CEB67DFA4675}"/>
    <dgm:cxn modelId="{BF162142-CEB0-4A1E-8D84-936517C5E40C}" type="presOf" srcId="{CF5B10F7-3AAD-4751-AA12-02F6AA141F65}" destId="{718DF1E7-0EBC-4022-86D1-C4E2260B6284}" srcOrd="0" destOrd="0" presId="urn:microsoft.com/office/officeart/2005/8/layout/hierarchy3"/>
    <dgm:cxn modelId="{DC7B1511-8803-4C48-8C04-0AE543AE543B}" srcId="{2461F09D-8353-449B-A5D0-7DB89271DFC7}" destId="{B2857093-1B8E-428B-A482-06F937A9BB9C}" srcOrd="1" destOrd="0" parTransId="{6654788C-7884-402E-BEBA-3E60404AC416}" sibTransId="{F71D1CBA-7B77-4802-945B-5277294278FF}"/>
    <dgm:cxn modelId="{B2FA0E21-3131-4783-8C8F-1FC6E455EB29}" srcId="{CF5B10F7-3AAD-4751-AA12-02F6AA141F65}" destId="{2461F09D-8353-449B-A5D0-7DB89271DFC7}" srcOrd="0" destOrd="0" parTransId="{CE5C57B8-78E2-451A-A183-A01E6F6A525C}" sibTransId="{2C56E9A3-A688-47CF-97D0-1910B36F082E}"/>
    <dgm:cxn modelId="{445369A1-06D9-4F71-95C5-C6ED4FC69FCC}" type="presOf" srcId="{29EDFD1D-2255-4859-900A-537D7BB46CF4}" destId="{3ABEE2DB-66ED-4C5F-ADC6-B3BFC79A2D00}" srcOrd="0" destOrd="0" presId="urn:microsoft.com/office/officeart/2005/8/layout/hierarchy3"/>
    <dgm:cxn modelId="{1A66B9EF-3558-4B3D-9A60-ADA1A3649FD3}" srcId="{2461F09D-8353-449B-A5D0-7DB89271DFC7}" destId="{EAB99F64-30BA-40E9-8041-64B9D78B1E6C}" srcOrd="2" destOrd="0" parTransId="{439E4621-F9A9-4F22-9928-CD739574443E}" sibTransId="{C00539D0-6ED4-430A-8483-844076362674}"/>
    <dgm:cxn modelId="{A5705AC9-DB30-4FFA-8AA4-6C54A710EFE2}" type="presParOf" srcId="{718DF1E7-0EBC-4022-86D1-C4E2260B6284}" destId="{EFAC2967-BB39-4CF3-9991-7D883AE2F9F3}" srcOrd="0" destOrd="0" presId="urn:microsoft.com/office/officeart/2005/8/layout/hierarchy3"/>
    <dgm:cxn modelId="{8717DDD1-0F9E-4751-AD19-EEA9AB3A51B1}" type="presParOf" srcId="{EFAC2967-BB39-4CF3-9991-7D883AE2F9F3}" destId="{C2AF873E-CE89-484F-A88E-1C0586790FD4}" srcOrd="0" destOrd="0" presId="urn:microsoft.com/office/officeart/2005/8/layout/hierarchy3"/>
    <dgm:cxn modelId="{51C07532-5EB2-412F-AF20-EE1AB10C3C12}" type="presParOf" srcId="{C2AF873E-CE89-484F-A88E-1C0586790FD4}" destId="{A42B6220-5676-4A57-B53F-9579F8E77ECB}" srcOrd="0" destOrd="0" presId="urn:microsoft.com/office/officeart/2005/8/layout/hierarchy3"/>
    <dgm:cxn modelId="{0529BCE6-0628-45C3-82D9-6436CC110E6C}" type="presParOf" srcId="{C2AF873E-CE89-484F-A88E-1C0586790FD4}" destId="{B473579A-E4EC-46BC-8BEB-8A7B12E61288}" srcOrd="1" destOrd="0" presId="urn:microsoft.com/office/officeart/2005/8/layout/hierarchy3"/>
    <dgm:cxn modelId="{9858FD71-6F21-44E2-84F2-4B9E787BCD1C}" type="presParOf" srcId="{EFAC2967-BB39-4CF3-9991-7D883AE2F9F3}" destId="{A808AB16-2E4C-4A19-89B7-C488FC98D74B}" srcOrd="1" destOrd="0" presId="urn:microsoft.com/office/officeart/2005/8/layout/hierarchy3"/>
    <dgm:cxn modelId="{5C2A9886-C1CB-403E-84CA-7ABF95E7ACF4}" type="presParOf" srcId="{A808AB16-2E4C-4A19-89B7-C488FC98D74B}" destId="{B14ED27B-11AC-4C98-99CA-C548E9D89EFB}" srcOrd="0" destOrd="0" presId="urn:microsoft.com/office/officeart/2005/8/layout/hierarchy3"/>
    <dgm:cxn modelId="{69D010A4-52F7-4D7F-A11F-CC529571395E}" type="presParOf" srcId="{A808AB16-2E4C-4A19-89B7-C488FC98D74B}" destId="{26A6DFF4-0E2C-4E9A-A790-E5FFABA03627}" srcOrd="1" destOrd="0" presId="urn:microsoft.com/office/officeart/2005/8/layout/hierarchy3"/>
    <dgm:cxn modelId="{A235B0AB-67B6-4F96-90B8-DBCE036920CC}" type="presParOf" srcId="{A808AB16-2E4C-4A19-89B7-C488FC98D74B}" destId="{34F02F6F-CC24-4038-9CAC-17AE6907B9FD}" srcOrd="2" destOrd="0" presId="urn:microsoft.com/office/officeart/2005/8/layout/hierarchy3"/>
    <dgm:cxn modelId="{796A7469-3198-4ED6-B996-E0668864BD07}" type="presParOf" srcId="{A808AB16-2E4C-4A19-89B7-C488FC98D74B}" destId="{E36ACFF5-EAEF-48A0-ABA4-5E058CBFB63E}" srcOrd="3" destOrd="0" presId="urn:microsoft.com/office/officeart/2005/8/layout/hierarchy3"/>
    <dgm:cxn modelId="{F0D03211-EE2D-4755-AF57-1D1F7C05A3B9}" type="presParOf" srcId="{A808AB16-2E4C-4A19-89B7-C488FC98D74B}" destId="{242D29FD-07FA-45E0-A6EC-F857CD940FC2}" srcOrd="4" destOrd="0" presId="urn:microsoft.com/office/officeart/2005/8/layout/hierarchy3"/>
    <dgm:cxn modelId="{C59A7D6D-5CEB-40C0-A49E-F3E28A8CA926}" type="presParOf" srcId="{A808AB16-2E4C-4A19-89B7-C488FC98D74B}" destId="{E9048881-B163-4E6A-8DA9-1C5D45293AE3}" srcOrd="5" destOrd="0" presId="urn:microsoft.com/office/officeart/2005/8/layout/hierarchy3"/>
    <dgm:cxn modelId="{49F2E345-7439-4ADC-B64C-0588B41D8E77}" type="presParOf" srcId="{718DF1E7-0EBC-4022-86D1-C4E2260B6284}" destId="{55E45D06-CC5E-4F3A-BE1E-33F0FD9D7DF2}" srcOrd="1" destOrd="0" presId="urn:microsoft.com/office/officeart/2005/8/layout/hierarchy3"/>
    <dgm:cxn modelId="{BB175A71-EA25-47ED-BF70-6DF8010B841F}" type="presParOf" srcId="{55E45D06-CC5E-4F3A-BE1E-33F0FD9D7DF2}" destId="{8EEB3C91-C8EF-428A-843B-E4E4952EDEB1}" srcOrd="0" destOrd="0" presId="urn:microsoft.com/office/officeart/2005/8/layout/hierarchy3"/>
    <dgm:cxn modelId="{C085D1AD-F325-4647-8861-28153BA97323}" type="presParOf" srcId="{8EEB3C91-C8EF-428A-843B-E4E4952EDEB1}" destId="{3EB353B1-1718-4BF2-A76F-488C97BAE4CC}" srcOrd="0" destOrd="0" presId="urn:microsoft.com/office/officeart/2005/8/layout/hierarchy3"/>
    <dgm:cxn modelId="{D68970AE-EE80-4A17-ACAD-C8A52C0945EF}" type="presParOf" srcId="{8EEB3C91-C8EF-428A-843B-E4E4952EDEB1}" destId="{CE1A084A-B986-4172-8B11-4720F1388721}" srcOrd="1" destOrd="0" presId="urn:microsoft.com/office/officeart/2005/8/layout/hierarchy3"/>
    <dgm:cxn modelId="{F6FAF4DD-493D-41F8-9F6C-AA99D0431AFB}" type="presParOf" srcId="{55E45D06-CC5E-4F3A-BE1E-33F0FD9D7DF2}" destId="{18A914E3-6771-40BA-9296-906EF8BCB81D}" srcOrd="1" destOrd="0" presId="urn:microsoft.com/office/officeart/2005/8/layout/hierarchy3"/>
    <dgm:cxn modelId="{6681B3E3-20CB-4E2C-B264-26CBC23BC9E0}" type="presParOf" srcId="{18A914E3-6771-40BA-9296-906EF8BCB81D}" destId="{A841CD33-F178-4ECA-B6C9-0C55B3A4BA36}" srcOrd="0" destOrd="0" presId="urn:microsoft.com/office/officeart/2005/8/layout/hierarchy3"/>
    <dgm:cxn modelId="{9D31A78A-DBEA-48B2-845E-68A3FDCB45DC}" type="presParOf" srcId="{18A914E3-6771-40BA-9296-906EF8BCB81D}" destId="{EEA3DFFE-717F-4AFD-860A-EAD558A498D0}" srcOrd="1" destOrd="0" presId="urn:microsoft.com/office/officeart/2005/8/layout/hierarchy3"/>
    <dgm:cxn modelId="{C4CAFEA3-1119-48B1-882B-AE44DE825024}" type="presParOf" srcId="{18A914E3-6771-40BA-9296-906EF8BCB81D}" destId="{9E793D38-ABE1-46F9-9708-29DC73EDB800}" srcOrd="2" destOrd="0" presId="urn:microsoft.com/office/officeart/2005/8/layout/hierarchy3"/>
    <dgm:cxn modelId="{0BF32D4B-01F1-4900-A888-27A9708D9AAA}" type="presParOf" srcId="{18A914E3-6771-40BA-9296-906EF8BCB81D}" destId="{D7A90F1A-EC3F-41D0-83B1-5A93C80AC1B0}" srcOrd="3" destOrd="0" presId="urn:microsoft.com/office/officeart/2005/8/layout/hierarchy3"/>
    <dgm:cxn modelId="{48E6AD07-3D90-41A4-BE93-5B5FF556D1CD}" type="presParOf" srcId="{18A914E3-6771-40BA-9296-906EF8BCB81D}" destId="{3ABEE2DB-66ED-4C5F-ADC6-B3BFC79A2D00}" srcOrd="4" destOrd="0" presId="urn:microsoft.com/office/officeart/2005/8/layout/hierarchy3"/>
    <dgm:cxn modelId="{36B96EAE-CCE4-42CD-A783-BA72C4CA0078}" type="presParOf" srcId="{18A914E3-6771-40BA-9296-906EF8BCB81D}" destId="{C94426DF-4046-45C0-9796-6CA307606A85}" srcOrd="5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73500-3253-4B6E-A158-73B00425A302}">
      <dsp:nvSpPr>
        <dsp:cNvPr id="0" name=""/>
        <dsp:cNvSpPr/>
      </dsp:nvSpPr>
      <dsp:spPr>
        <a:xfrm>
          <a:off x="3631471" y="48904"/>
          <a:ext cx="1684697" cy="1095053"/>
        </a:xfrm>
        <a:prstGeom prst="roundRect">
          <a:avLst/>
        </a:prstGeom>
        <a:solidFill>
          <a:srgbClr val="009999">
            <a:alpha val="30196"/>
          </a:srgbClr>
        </a:solidFill>
        <a:ln w="25400" cap="flat" cmpd="sng" algn="ctr">
          <a:solidFill>
            <a:srgbClr val="0066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 smtClean="0">
              <a:solidFill>
                <a:schemeClr val="tx1"/>
              </a:solidFill>
            </a:rPr>
            <a:t>UNIV 3</a:t>
          </a:r>
          <a:endParaRPr lang="cs-CZ" sz="2800" b="1" kern="1200" dirty="0">
            <a:solidFill>
              <a:schemeClr val="tx1"/>
            </a:solidFill>
          </a:endParaRPr>
        </a:p>
      </dsp:txBody>
      <dsp:txXfrm>
        <a:off x="3684927" y="102360"/>
        <a:ext cx="1577785" cy="988141"/>
      </dsp:txXfrm>
    </dsp:sp>
    <dsp:sp modelId="{FE6868B1-18D0-473C-A2E3-C386A1D3362D}">
      <dsp:nvSpPr>
        <dsp:cNvPr id="0" name=""/>
        <dsp:cNvSpPr/>
      </dsp:nvSpPr>
      <dsp:spPr>
        <a:xfrm>
          <a:off x="2671925" y="615193"/>
          <a:ext cx="3617030" cy="3617030"/>
        </a:xfrm>
        <a:custGeom>
          <a:avLst/>
          <a:gdLst/>
          <a:ahLst/>
          <a:cxnLst/>
          <a:rect l="0" t="0" r="0" b="0"/>
          <a:pathLst>
            <a:path>
              <a:moveTo>
                <a:pt x="2655876" y="210796"/>
              </a:moveTo>
              <a:arcTo wR="1808515" hR="1808515" stAng="17876374" swAng="2506747"/>
            </a:path>
          </a:pathLst>
        </a:custGeom>
        <a:noFill/>
        <a:ln w="38100" cap="flat" cmpd="sng" algn="ctr">
          <a:solidFill>
            <a:srgbClr val="006666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C2BF06-56B9-42DA-ACB2-BC8E3A5F2C5D}">
      <dsp:nvSpPr>
        <dsp:cNvPr id="0" name=""/>
        <dsp:cNvSpPr/>
      </dsp:nvSpPr>
      <dsp:spPr>
        <a:xfrm>
          <a:off x="5423866" y="1809166"/>
          <a:ext cx="1684697" cy="1095053"/>
        </a:xfrm>
        <a:prstGeom prst="roundRect">
          <a:avLst/>
        </a:prstGeom>
        <a:solidFill>
          <a:srgbClr val="009999">
            <a:alpha val="30196"/>
          </a:srgbClr>
        </a:solidFill>
        <a:ln w="25400" cap="flat" cmpd="sng" algn="ctr">
          <a:solidFill>
            <a:srgbClr val="0066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 smtClean="0">
              <a:solidFill>
                <a:schemeClr val="tx1"/>
              </a:solidFill>
            </a:rPr>
            <a:t>NSK 2</a:t>
          </a:r>
          <a:endParaRPr lang="cs-CZ" sz="2800" b="1" kern="1200" dirty="0">
            <a:solidFill>
              <a:schemeClr val="tx1"/>
            </a:solidFill>
          </a:endParaRPr>
        </a:p>
      </dsp:txBody>
      <dsp:txXfrm>
        <a:off x="5477322" y="1862622"/>
        <a:ext cx="1577785" cy="988141"/>
      </dsp:txXfrm>
    </dsp:sp>
    <dsp:sp modelId="{C1914405-6F25-44EC-A67F-1D8EA60B1E57}">
      <dsp:nvSpPr>
        <dsp:cNvPr id="0" name=""/>
        <dsp:cNvSpPr/>
      </dsp:nvSpPr>
      <dsp:spPr>
        <a:xfrm>
          <a:off x="2649184" y="548178"/>
          <a:ext cx="3617030" cy="3617030"/>
        </a:xfrm>
        <a:custGeom>
          <a:avLst/>
          <a:gdLst/>
          <a:ahLst/>
          <a:cxnLst/>
          <a:rect l="0" t="0" r="0" b="0"/>
          <a:pathLst>
            <a:path>
              <a:moveTo>
                <a:pt x="3528369" y="2367824"/>
              </a:moveTo>
              <a:arcTo wR="1808515" hR="1808515" stAng="1080894" swAng="2354018"/>
            </a:path>
          </a:pathLst>
        </a:custGeom>
        <a:noFill/>
        <a:ln w="38100" cap="flat" cmpd="sng" algn="ctr">
          <a:solidFill>
            <a:srgbClr val="006666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AC145-0A70-48B0-AC88-1A0D917FC919}">
      <dsp:nvSpPr>
        <dsp:cNvPr id="0" name=""/>
        <dsp:cNvSpPr/>
      </dsp:nvSpPr>
      <dsp:spPr>
        <a:xfrm>
          <a:off x="3489731" y="3617681"/>
          <a:ext cx="1935936" cy="1095053"/>
        </a:xfrm>
        <a:prstGeom prst="roundRect">
          <a:avLst/>
        </a:prstGeom>
        <a:solidFill>
          <a:srgbClr val="009999"/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/>
            <a:t>KONCEPT</a:t>
          </a:r>
          <a:endParaRPr lang="cs-CZ" sz="2400" b="1" kern="1200" dirty="0"/>
        </a:p>
      </dsp:txBody>
      <dsp:txXfrm>
        <a:off x="3543187" y="3671137"/>
        <a:ext cx="1829024" cy="988141"/>
      </dsp:txXfrm>
    </dsp:sp>
    <dsp:sp modelId="{AE590BD7-63B4-482D-A6BC-9D1235B8451E}">
      <dsp:nvSpPr>
        <dsp:cNvPr id="0" name=""/>
        <dsp:cNvSpPr/>
      </dsp:nvSpPr>
      <dsp:spPr>
        <a:xfrm>
          <a:off x="2649184" y="548178"/>
          <a:ext cx="3617030" cy="3617030"/>
        </a:xfrm>
        <a:custGeom>
          <a:avLst/>
          <a:gdLst/>
          <a:ahLst/>
          <a:cxnLst/>
          <a:rect l="0" t="0" r="0" b="0"/>
          <a:pathLst>
            <a:path>
              <a:moveTo>
                <a:pt x="830115" y="3329521"/>
              </a:moveTo>
              <a:arcTo wR="1808515" hR="1808515" stAng="7365088" swAng="2354018"/>
            </a:path>
          </a:pathLst>
        </a:custGeom>
        <a:noFill/>
        <a:ln w="38100" cap="flat" cmpd="sng" algn="ctr">
          <a:solidFill>
            <a:srgbClr val="006666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96F09-3953-42A8-B19E-7E3E7F8BD0E4}">
      <dsp:nvSpPr>
        <dsp:cNvPr id="0" name=""/>
        <dsp:cNvSpPr/>
      </dsp:nvSpPr>
      <dsp:spPr>
        <a:xfrm>
          <a:off x="1806836" y="1809166"/>
          <a:ext cx="1684697" cy="1095053"/>
        </a:xfrm>
        <a:prstGeom prst="roundRect">
          <a:avLst/>
        </a:prstGeom>
        <a:solidFill>
          <a:srgbClr val="009999"/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 smtClean="0">
              <a:solidFill>
                <a:schemeClr val="bg1"/>
              </a:solidFill>
            </a:rPr>
            <a:t>NZZ 2</a:t>
          </a:r>
          <a:endParaRPr lang="cs-CZ" sz="2800" b="1" kern="1200" dirty="0">
            <a:solidFill>
              <a:schemeClr val="bg1"/>
            </a:solidFill>
          </a:endParaRPr>
        </a:p>
      </dsp:txBody>
      <dsp:txXfrm>
        <a:off x="1860292" y="1862622"/>
        <a:ext cx="1577785" cy="988141"/>
      </dsp:txXfrm>
    </dsp:sp>
    <dsp:sp modelId="{BD29A9E7-5757-4F6B-978F-7C6DDA2CF380}">
      <dsp:nvSpPr>
        <dsp:cNvPr id="0" name=""/>
        <dsp:cNvSpPr/>
      </dsp:nvSpPr>
      <dsp:spPr>
        <a:xfrm>
          <a:off x="2626962" y="613757"/>
          <a:ext cx="3617030" cy="3617030"/>
        </a:xfrm>
        <a:custGeom>
          <a:avLst/>
          <a:gdLst/>
          <a:ahLst/>
          <a:cxnLst/>
          <a:rect l="0" t="0" r="0" b="0"/>
          <a:pathLst>
            <a:path>
              <a:moveTo>
                <a:pt x="111715" y="1182738"/>
              </a:moveTo>
              <a:arcTo wR="1808515" hR="1808515" stAng="12014634" swAng="2575991"/>
            </a:path>
          </a:pathLst>
        </a:custGeom>
        <a:noFill/>
        <a:ln w="38100" cap="flat" cmpd="sng" algn="ctr">
          <a:solidFill>
            <a:srgbClr val="006666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7E618-36BD-43D2-9628-E3DA8B7CBFF3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1A4DE-B00D-462B-A536-8C4B3CBA58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21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729FB-490A-4760-98CB-4F38AEE60857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744538"/>
            <a:ext cx="537686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D4A57-1FAC-48AC-86E9-507120C4988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81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DEF5B9-14D5-40DE-AA00-29A0160BE44A}" type="slidenum">
              <a:rPr lang="cs-CZ" smtClean="0"/>
              <a:pPr/>
              <a:t>14</a:t>
            </a:fld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18C7F6-546B-4491-847B-941D7D232E16}" type="slidenum">
              <a:rPr lang="cs-CZ" smtClean="0"/>
              <a:pPr/>
              <a:t>15</a:t>
            </a:fld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E84CE7-6EE1-4483-A31C-8EF96A6B24E1}" type="slidenum">
              <a:rPr lang="cs-CZ" smtClean="0"/>
              <a:pPr/>
              <a:t>16</a:t>
            </a:fld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41F14A-BA13-4813-8E78-311747864286}" type="slidenum">
              <a:rPr lang="cs-CZ" smtClean="0"/>
              <a:pPr/>
              <a:t>17</a:t>
            </a:fld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0D9D25-BEED-47B1-B047-AE990DC50BA0}" type="slidenum">
              <a:rPr lang="cs-CZ" smtClean="0"/>
              <a:pPr/>
              <a:t>18</a:t>
            </a:fld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F1D7D8-FFE0-49FB-9D3D-C08161D008FC}" type="slidenum">
              <a:rPr lang="cs-CZ" smtClean="0"/>
              <a:pPr/>
              <a:t>19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0DEF28-1954-482E-867E-2FFFE60EF3AB}" type="slidenum">
              <a:rPr lang="cs-CZ" smtClean="0"/>
              <a:pPr/>
              <a:t>20</a:t>
            </a:fld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632A31-8756-4781-9BDF-16620B306F29}" type="slidenum">
              <a:rPr lang="cs-CZ" smtClean="0"/>
              <a:pPr/>
              <a:t>21</a:t>
            </a:fld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3D6E83-3B21-49B5-B969-C741D4E14566}" type="slidenum">
              <a:rPr lang="cs-CZ" smtClean="0"/>
              <a:pPr/>
              <a:t>22</a:t>
            </a:fld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B65124-BF12-4C2F-9B56-82D9EACE5CFA}" type="slidenum">
              <a:rPr lang="cs-CZ" smtClean="0"/>
              <a:pPr/>
              <a:t>23</a:t>
            </a:fld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15CD4B-5499-4679-B79A-4C372004BF8B}" type="slidenum">
              <a:rPr lang="cs-CZ" smtClean="0"/>
              <a:pPr/>
              <a:t>24</a:t>
            </a:fld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1543B5-508C-4AEF-903F-CAB217F501B8}" type="slidenum">
              <a:rPr lang="cs-CZ" smtClean="0"/>
              <a:pPr/>
              <a:t>25</a:t>
            </a:fld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F7F4EF-AE18-4E26-8891-BF2B0CEE9137}" type="slidenum">
              <a:rPr lang="cs-CZ" smtClean="0"/>
              <a:pPr/>
              <a:t>26</a:t>
            </a:fld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134A56-EE6D-4294-8B6B-940F1B35384E}" type="slidenum">
              <a:rPr lang="cs-CZ" smtClean="0"/>
              <a:pPr/>
              <a:t>27</a:t>
            </a:fld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4390EB-81B5-4C51-87BD-9DB3C630D04F}" type="slidenum">
              <a:rPr lang="cs-CZ" smtClean="0"/>
              <a:pPr/>
              <a:t>28</a:t>
            </a:fld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121349-D15F-442C-8E37-214B8029D8E4}" type="slidenum">
              <a:rPr lang="cs-CZ" smtClean="0"/>
              <a:pPr/>
              <a:t>29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Doplnit logy všech 3. projektů UNIV, </a:t>
            </a:r>
            <a:r>
              <a:rPr lang="cs-CZ" dirty="0" err="1" smtClean="0"/>
              <a:t>UNIV</a:t>
            </a:r>
            <a:r>
              <a:rPr lang="cs-CZ" dirty="0" smtClean="0"/>
              <a:t> 2 KRAJE, UNIV 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B8669C-B955-45AE-A26D-7AD4E7F81AA6}" type="slidenum">
              <a:rPr lang="cs-CZ" smtClean="0"/>
              <a:pPr/>
              <a:t>30</a:t>
            </a:fld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66EE1C-FBDD-4965-9B54-56569E28245B}" type="slidenum">
              <a:rPr lang="cs-CZ" smtClean="0"/>
              <a:pPr/>
              <a:t>31</a:t>
            </a:fld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62087E-A8F1-4163-9EA5-C56B2FAA53C1}" type="slidenum">
              <a:rPr lang="cs-CZ" smtClean="0"/>
              <a:pPr/>
              <a:t>32</a:t>
            </a:fld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42</a:t>
            </a:fld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46</a:t>
            </a:fld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54</a:t>
            </a:fld>
            <a:endParaRPr 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55</a:t>
            </a:fld>
            <a:endParaRPr 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56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D4A57-1FAC-48AC-86E9-507120C49881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6496" y="1916832"/>
            <a:ext cx="8746554" cy="2448272"/>
          </a:xfrm>
        </p:spPr>
        <p:txBody>
          <a:bodyPr anchor="b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6496" y="4509120"/>
            <a:ext cx="8003604" cy="11296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 dirty="0" smtClean="0"/>
              <a:t>31. ledna 2012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115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1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52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51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2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76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29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189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70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55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10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9B605-DCF6-412B-BD5B-C8550A469949}" type="datetimeFigureOut">
              <a:rPr lang="cs-CZ" smtClean="0"/>
              <a:pPr/>
              <a:t>7.3.2013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622F3-56D4-4799-8F87-12A7C49DCF0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59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4.gif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9" Type="http://schemas.openxmlformats.org/officeDocument/2006/relationships/image" Target="../media/image3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r&#225;nky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jana.bydzovska@nuv.cz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416496" y="1268760"/>
            <a:ext cx="8746554" cy="1656184"/>
          </a:xfrm>
        </p:spPr>
        <p:txBody>
          <a:bodyPr/>
          <a:lstStyle/>
          <a:p>
            <a:pPr algn="r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 UNIV 3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16496" y="3140968"/>
            <a:ext cx="8712968" cy="2497832"/>
          </a:xfrm>
        </p:spPr>
        <p:txBody>
          <a:bodyPr>
            <a:normAutofit fontScale="47500" lnSpcReduction="20000"/>
          </a:bodyPr>
          <a:lstStyle/>
          <a:p>
            <a:endParaRPr lang="cs-CZ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r"/>
            <a:r>
              <a:rPr lang="cs-CZ" sz="6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Podpora  procesů uznávání</a:t>
            </a:r>
          </a:p>
          <a:p>
            <a:pPr marL="514350" indent="-514350" algn="r"/>
            <a:endParaRPr lang="cs-CZ" sz="4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r"/>
            <a:r>
              <a:rPr lang="cs-CZ" sz="4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Jana Bydžovská</a:t>
            </a:r>
          </a:p>
          <a:p>
            <a:pPr marL="514350" indent="-514350" algn="r"/>
            <a:endParaRPr lang="cs-CZ" sz="4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r"/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Úvodní  konference  projektu UNIV 3</a:t>
            </a:r>
          </a:p>
          <a:p>
            <a:pPr marL="514350" indent="-514350" algn="r"/>
            <a:endParaRPr lang="cs-CZ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r"/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BRNO  25. – 26. 2. 2013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48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s-CZ" sz="32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REALIZACE  PROJEKTU</a:t>
            </a:r>
            <a:endParaRPr lang="cs-CZ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4488" y="1484784"/>
            <a:ext cx="4392487" cy="5184577"/>
          </a:xfrm>
          <a:prstGeom prst="rect">
            <a:avLst/>
          </a:prstGeom>
          <a:solidFill>
            <a:schemeClr val="bg1">
              <a:alpha val="40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PROGRAMY DV PODLE NSK: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13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krajů</a:t>
            </a:r>
          </a:p>
          <a:p>
            <a:pPr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1 300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účastníků </a:t>
            </a:r>
          </a:p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připravených k tvorbě </a:t>
            </a:r>
          </a:p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programů DV podle NSK </a:t>
            </a:r>
          </a:p>
          <a:p>
            <a:pPr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vzdělávacích institucí</a:t>
            </a:r>
          </a:p>
          <a:p>
            <a:pPr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30 000 PP</a:t>
            </a: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sociálních partnerů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024438" y="1556792"/>
            <a:ext cx="4681090" cy="5112567"/>
          </a:xfrm>
          <a:prstGeom prst="rect">
            <a:avLst/>
          </a:prstGeom>
          <a:solidFill>
            <a:schemeClr val="bg1">
              <a:alpha val="30196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dirty="0"/>
              <a:t>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PILOTNÍ OVĚŘOVÁNÍ  </a:t>
            </a:r>
          </a:p>
          <a:p>
            <a:pPr>
              <a:buFont typeface="Wingdings" pitchFamily="2" charset="2"/>
              <a:buNone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UZNÁVÁNÍ:</a:t>
            </a:r>
          </a:p>
          <a:p>
            <a:pPr>
              <a:buFont typeface="Wingdings" pitchFamily="2" charset="2"/>
              <a:buNone/>
            </a:pP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2 100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připravených tzv.</a:t>
            </a:r>
          </a:p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hodnotitelů</a:t>
            </a:r>
          </a:p>
          <a:p>
            <a:pPr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960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připravených tzv. </a:t>
            </a:r>
          </a:p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průvodců      </a:t>
            </a:r>
          </a:p>
          <a:p>
            <a:pPr>
              <a:buFont typeface="Wingdings" pitchFamily="2" charset="2"/>
              <a:buChar char="q"/>
            </a:pPr>
            <a:r>
              <a:rPr lang="cs-CZ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3 600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úspěšně      </a:t>
            </a:r>
          </a:p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podpořených účastníků PO    </a:t>
            </a:r>
          </a:p>
          <a:p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cs-C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s-CZ" sz="32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ŘÍZENÍ  PROJEKTU</a:t>
            </a:r>
            <a:endParaRPr lang="cs-CZ" sz="3200" dirty="0"/>
          </a:p>
        </p:txBody>
      </p:sp>
      <p:sp>
        <p:nvSpPr>
          <p:cNvPr id="4" name="AutoShape 17"/>
          <p:cNvSpPr>
            <a:spLocks noGrp="1" noChangeArrowheads="1"/>
          </p:cNvSpPr>
          <p:nvPr>
            <p:ph idx="1"/>
          </p:nvPr>
        </p:nvSpPr>
        <p:spPr bwMode="auto">
          <a:xfrm>
            <a:off x="2504728" y="1600201"/>
            <a:ext cx="4248472" cy="820687"/>
          </a:xfrm>
          <a:prstGeom prst="flowChartAlternateProcess">
            <a:avLst/>
          </a:prstGeom>
          <a:solidFill>
            <a:srgbClr val="FFC000">
              <a:alpha val="30196"/>
            </a:srgb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řídící jednotka MŠMT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(9)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>
            <a:off x="1928664" y="2636912"/>
            <a:ext cx="5399087" cy="720080"/>
          </a:xfrm>
          <a:prstGeom prst="flowChartAlternateProcess">
            <a:avLst/>
          </a:prstGeom>
          <a:solidFill>
            <a:srgbClr val="FFFF00">
              <a:alpha val="29804"/>
            </a:srgb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NÚV (11)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1279525" y="3573016"/>
            <a:ext cx="6985843" cy="864097"/>
          </a:xfrm>
          <a:prstGeom prst="flowChartAlternateProcess">
            <a:avLst/>
          </a:prstGeom>
          <a:solidFill>
            <a:srgbClr val="82C836">
              <a:alpha val="29804"/>
            </a:srgbClr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v krajích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(13) 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29"/>
          <p:cNvSpPr>
            <a:spLocks noChangeArrowheads="1"/>
          </p:cNvSpPr>
          <p:nvPr/>
        </p:nvSpPr>
        <p:spPr bwMode="auto">
          <a:xfrm>
            <a:off x="560513" y="4725144"/>
            <a:ext cx="8640960" cy="792088"/>
          </a:xfrm>
          <a:prstGeom prst="flowChartAlternateProcess">
            <a:avLst/>
          </a:prstGeom>
          <a:solidFill>
            <a:schemeClr val="tx2">
              <a:lumMod val="60000"/>
              <a:lumOff val="40000"/>
              <a:alpha val="30196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ve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(350 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řed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+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 </a:t>
            </a: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týmů)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445" y="476672"/>
            <a:ext cx="945542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P2156682 – kopie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3160" y="1268760"/>
            <a:ext cx="3101042" cy="4149080"/>
          </a:xfrm>
          <a:prstGeom prst="rect">
            <a:avLst/>
          </a:prstGeom>
        </p:spPr>
      </p:pic>
      <p:pic>
        <p:nvPicPr>
          <p:cNvPr id="5" name="Obrázek 4" descr="Renata_f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68824" y="2276872"/>
            <a:ext cx="3833945" cy="3384376"/>
          </a:xfrm>
          <a:prstGeom prst="rect">
            <a:avLst/>
          </a:prstGeom>
        </p:spPr>
      </p:pic>
      <p:pic>
        <p:nvPicPr>
          <p:cNvPr id="6" name="Obrázek 5" descr="FOTO - Hrabětová_P_výře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6496" y="1412776"/>
            <a:ext cx="3240360" cy="4243329"/>
          </a:xfrm>
          <a:prstGeom prst="rect">
            <a:avLst/>
          </a:prstGeom>
        </p:spPr>
      </p:pic>
      <p:pic>
        <p:nvPicPr>
          <p:cNvPr id="7" name="Obrázek 6" descr="Jarmila_fin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8784" y="836712"/>
            <a:ext cx="3816423" cy="3384376"/>
          </a:xfrm>
          <a:prstGeom prst="rect">
            <a:avLst/>
          </a:prstGeom>
        </p:spPr>
      </p:pic>
      <p:pic>
        <p:nvPicPr>
          <p:cNvPr id="8" name="Obrázek 7" descr="Richard_fi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8544" y="1268760"/>
            <a:ext cx="3744416" cy="3744416"/>
          </a:xfrm>
          <a:prstGeom prst="rect">
            <a:avLst/>
          </a:prstGeom>
        </p:spPr>
      </p:pic>
      <p:pic>
        <p:nvPicPr>
          <p:cNvPr id="9" name="Obrázek 8" descr="Petr_fi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08984" y="692696"/>
            <a:ext cx="3804195" cy="3600399"/>
          </a:xfrm>
          <a:prstGeom prst="rect">
            <a:avLst/>
          </a:prstGeom>
        </p:spPr>
      </p:pic>
      <p:pic>
        <p:nvPicPr>
          <p:cNvPr id="10" name="Obrázek 9" descr="Jaruška_fi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6496" y="404664"/>
            <a:ext cx="3544458" cy="3312368"/>
          </a:xfrm>
          <a:prstGeom prst="rect">
            <a:avLst/>
          </a:prstGeom>
        </p:spPr>
      </p:pic>
      <p:pic>
        <p:nvPicPr>
          <p:cNvPr id="11" name="Obrázek 10" descr="Hanka_fi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40632" y="548680"/>
            <a:ext cx="3418144" cy="3672408"/>
          </a:xfrm>
          <a:prstGeom prst="rect">
            <a:avLst/>
          </a:prstGeom>
        </p:spPr>
      </p:pic>
      <p:pic>
        <p:nvPicPr>
          <p:cNvPr id="12" name="Obrázek 11" descr="Mirka_fi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68624" y="692696"/>
            <a:ext cx="3643849" cy="3816424"/>
          </a:xfrm>
          <a:prstGeom prst="rect">
            <a:avLst/>
          </a:prstGeom>
        </p:spPr>
      </p:pic>
      <p:pic>
        <p:nvPicPr>
          <p:cNvPr id="13" name="Obrázek 12" descr="Josef_fin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29064" y="692696"/>
            <a:ext cx="3600400" cy="3899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r"/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 3 </a:t>
            </a:r>
            <a:r>
              <a:rPr lang="cs-CZ" b="1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IPn</a:t>
            </a:r>
            <a:r>
              <a:rPr lang="cs-CZ" dirty="0" smtClean="0">
                <a:solidFill>
                  <a:srgbClr val="009999"/>
                </a:solidFill>
              </a:rPr>
              <a:t> </a:t>
            </a:r>
            <a:br>
              <a:rPr lang="cs-CZ" dirty="0" smtClean="0">
                <a:solidFill>
                  <a:srgbClr val="009999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sz="4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OBSAH  PROJEKTU</a:t>
            </a:r>
          </a:p>
          <a:p>
            <a:pPr algn="ctr">
              <a:buNone/>
            </a:pPr>
            <a:endParaRPr lang="cs-CZ" sz="4400" b="1" dirty="0" smtClean="0">
              <a:solidFill>
                <a:srgbClr val="009999"/>
              </a:solidFill>
            </a:endParaRPr>
          </a:p>
          <a:p>
            <a:pPr algn="ctr">
              <a:buNone/>
            </a:pPr>
            <a:r>
              <a:rPr lang="cs-CZ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Helena  Marinková </a:t>
            </a:r>
          </a:p>
          <a:p>
            <a:pPr algn="ctr">
              <a:buNone/>
            </a:pP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endParaRPr lang="cs-CZ" b="1" dirty="0" smtClean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>
              <a:buNone/>
            </a:pPr>
            <a:endParaRPr lang="cs-CZ" sz="2000" b="1" dirty="0" smtClean="0">
              <a:solidFill>
                <a:srgbClr val="22BCB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2"/>
          <p:cNvSpPr>
            <a:spLocks noChangeArrowheads="1"/>
          </p:cNvSpPr>
          <p:nvPr/>
        </p:nvSpPr>
        <p:spPr bwMode="auto">
          <a:xfrm>
            <a:off x="1017659" y="2122337"/>
            <a:ext cx="7778034" cy="1575195"/>
          </a:xfrm>
          <a:prstGeom prst="roundRect">
            <a:avLst>
              <a:gd name="adj" fmla="val 16667"/>
            </a:avLst>
          </a:prstGeom>
          <a:solidFill>
            <a:srgbClr val="22BCB9">
              <a:alpha val="49803"/>
            </a:srgbClr>
          </a:solidFill>
          <a:ln w="57150">
            <a:solidFill>
              <a:srgbClr val="0033CC"/>
            </a:solidFill>
            <a:round/>
            <a:headEnd/>
            <a:tailEnd/>
          </a:ln>
        </p:spPr>
        <p:txBody>
          <a:bodyPr lIns="83969" tIns="41985" rIns="83969" bIns="41985">
            <a:spAutoFit/>
          </a:bodyPr>
          <a:lstStyle/>
          <a:p>
            <a:r>
              <a:rPr lang="cs-CZ" sz="2900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Zkvalitnit systém rekvalifikací širokou podporou procesu uznávání výsledků předchozího učení a modernizací procesu akreditací.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085331" y="228936"/>
            <a:ext cx="6536843" cy="391639"/>
          </a:xfrm>
          <a:prstGeom prst="rect">
            <a:avLst/>
          </a:prstGeom>
        </p:spPr>
        <p:txBody>
          <a:bodyPr lIns="83969" tIns="41985" rIns="83969" bIns="41985"/>
          <a:lstStyle/>
          <a:p>
            <a:pPr defTabSz="914042" eaLnBrk="0" hangingPunct="0">
              <a:defRPr/>
            </a:pPr>
            <a:r>
              <a:rPr lang="cs-CZ" kern="0" dirty="0">
                <a:latin typeface="+mj-lt"/>
                <a:ea typeface="+mj-ea"/>
                <a:cs typeface="+mj-cs"/>
              </a:rPr>
              <a:t>Cíl projektu 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417009" y="947196"/>
          <a:ext cx="9205393" cy="5486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Nadpis 1"/>
          <p:cNvSpPr txBox="1">
            <a:spLocks/>
          </p:cNvSpPr>
          <p:nvPr/>
        </p:nvSpPr>
        <p:spPr>
          <a:xfrm>
            <a:off x="3085331" y="293729"/>
            <a:ext cx="6536843" cy="391639"/>
          </a:xfrm>
          <a:prstGeom prst="rect">
            <a:avLst/>
          </a:prstGeom>
        </p:spPr>
        <p:txBody>
          <a:bodyPr lIns="83969" tIns="41985" rIns="83969" bIns="41985"/>
          <a:lstStyle/>
          <a:p>
            <a:pPr defTabSz="914042" eaLnBrk="0" hangingPunct="0">
              <a:defRPr/>
            </a:pPr>
            <a:r>
              <a:rPr lang="cs-CZ" kern="0" dirty="0">
                <a:latin typeface="+mj-lt"/>
                <a:ea typeface="+mj-ea"/>
                <a:cs typeface="+mj-cs"/>
              </a:rPr>
              <a:t>Aktivity projektu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" grpId="0"/>
      <p:bldGraphic spid="6" grpId="0">
        <p:bldAsOne/>
      </p:bldGraphic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3085331" y="0"/>
            <a:ext cx="6536843" cy="1078447"/>
          </a:xfrm>
        </p:spPr>
        <p:txBody>
          <a:bodyPr/>
          <a:lstStyle/>
          <a:p>
            <a:r>
              <a:rPr lang="cs-CZ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Příprava modulových programů DV  podle NSK</a:t>
            </a:r>
            <a:br>
              <a:rPr lang="cs-CZ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cs-CZ" sz="2200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ln>
            <a:solidFill>
              <a:srgbClr val="000099"/>
            </a:solidFill>
          </a:ln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600" dirty="0" smtClean="0">
                <a:solidFill>
                  <a:srgbClr val="000099"/>
                </a:solidFill>
              </a:rPr>
              <a:t>zjednodušení akreditací:</a:t>
            </a:r>
          </a:p>
          <a:p>
            <a:pPr lvl="1" indent="-363647">
              <a:buFont typeface="Wingdings" pitchFamily="2" charset="2"/>
              <a:buChar char="Ø"/>
              <a:defRPr/>
            </a:pPr>
            <a:r>
              <a:rPr lang="cs-CZ" sz="2600" dirty="0" smtClean="0">
                <a:solidFill>
                  <a:srgbClr val="000099"/>
                </a:solidFill>
              </a:rPr>
              <a:t>d</a:t>
            </a:r>
            <a:r>
              <a:rPr lang="cs-CZ" sz="2600" dirty="0" smtClean="0">
                <a:solidFill>
                  <a:srgbClr val="000099"/>
                </a:solidFill>
                <a:sym typeface="Wingdings"/>
              </a:rPr>
              <a:t>ostupnost připravených programů pro všechny poskytovatele DV</a:t>
            </a:r>
            <a:endParaRPr lang="cs-CZ" sz="2600" dirty="0" smtClean="0">
              <a:solidFill>
                <a:srgbClr val="000099"/>
              </a:solidFill>
            </a:endParaRPr>
          </a:p>
          <a:p>
            <a:pPr>
              <a:defRPr/>
            </a:pPr>
            <a:r>
              <a:rPr lang="cs-CZ" sz="2600" dirty="0" smtClean="0">
                <a:solidFill>
                  <a:srgbClr val="000099"/>
                </a:solidFill>
              </a:rPr>
              <a:t>154 prvních verzí programů: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sz="2600" dirty="0" smtClean="0">
                <a:solidFill>
                  <a:srgbClr val="000099"/>
                </a:solidFill>
              </a:rPr>
              <a:t>otázka nalezení vhodné míry konkrétnosti zpracování;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sz="2600" dirty="0" smtClean="0">
                <a:solidFill>
                  <a:srgbClr val="000099"/>
                </a:solidFill>
              </a:rPr>
              <a:t>nutno respektovat požadavky standardu a současně respektovat různost poskytovatelů;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sz="2600" dirty="0" smtClean="0">
                <a:solidFill>
                  <a:srgbClr val="000099"/>
                </a:solidFill>
              </a:rPr>
              <a:t>stanovení vstupních požadavků;</a:t>
            </a:r>
          </a:p>
          <a:p>
            <a:pPr>
              <a:defRPr/>
            </a:pPr>
            <a:r>
              <a:rPr lang="cs-CZ" sz="2600" dirty="0" smtClean="0">
                <a:solidFill>
                  <a:srgbClr val="000099"/>
                </a:solidFill>
              </a:rPr>
              <a:t>revize hodinových dotací</a:t>
            </a:r>
          </a:p>
          <a:p>
            <a:pPr>
              <a:defRPr/>
            </a:pPr>
            <a:r>
              <a:rPr lang="cs-CZ" sz="2600" dirty="0" smtClean="0">
                <a:solidFill>
                  <a:srgbClr val="000099"/>
                </a:solidFill>
              </a:rPr>
              <a:t>posouzení zaměstn</a:t>
            </a:r>
            <a:r>
              <a:rPr lang="cs-CZ" sz="2600" dirty="0" smtClean="0">
                <a:solidFill>
                  <a:srgbClr val="0033CC"/>
                </a:solidFill>
              </a:rPr>
              <a:t>avateli</a:t>
            </a:r>
          </a:p>
          <a:p>
            <a:pPr lvl="1">
              <a:buFont typeface="Wingdings" pitchFamily="2" charset="2"/>
              <a:buNone/>
              <a:defRPr/>
            </a:pPr>
            <a:endParaRPr lang="cs-CZ" sz="2600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3085331" y="0"/>
            <a:ext cx="6536843" cy="1078447"/>
          </a:xfrm>
        </p:spPr>
        <p:txBody>
          <a:bodyPr/>
          <a:lstStyle/>
          <a:p>
            <a:r>
              <a:rPr lang="cs-CZ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Příprava modulových programů DV  podle NSK</a:t>
            </a:r>
            <a:br>
              <a:rPr lang="cs-CZ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cs-CZ" sz="2200" dirty="0" smtClean="0"/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ln>
            <a:solidFill>
              <a:srgbClr val="000099"/>
            </a:solidFill>
          </a:ln>
        </p:spPr>
        <p:txBody>
          <a:bodyPr/>
          <a:lstStyle/>
          <a:p>
            <a:r>
              <a:rPr lang="cs-CZ" sz="2600" dirty="0" smtClean="0">
                <a:solidFill>
                  <a:srgbClr val="000099"/>
                </a:solidFill>
              </a:rPr>
              <a:t>1 program =  práce dvou institucí, </a:t>
            </a:r>
          </a:p>
          <a:p>
            <a:pPr lvl="1">
              <a:buFont typeface="Wingdings" pitchFamily="2" charset="2"/>
              <a:buChar char="Ø"/>
            </a:pPr>
            <a:r>
              <a:rPr lang="cs-CZ" sz="2600" dirty="0" smtClean="0">
                <a:solidFill>
                  <a:srgbClr val="000099"/>
                </a:solidFill>
              </a:rPr>
              <a:t>škola + </a:t>
            </a:r>
            <a:r>
              <a:rPr lang="cs-CZ" sz="2600" dirty="0" err="1" smtClean="0">
                <a:solidFill>
                  <a:srgbClr val="000099"/>
                </a:solidFill>
              </a:rPr>
              <a:t>škola</a:t>
            </a:r>
            <a:r>
              <a:rPr lang="cs-CZ" sz="2600" dirty="0" smtClean="0">
                <a:solidFill>
                  <a:srgbClr val="000099"/>
                </a:solidFill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cs-CZ" sz="2600" dirty="0" smtClean="0">
                <a:solidFill>
                  <a:srgbClr val="000099"/>
                </a:solidFill>
              </a:rPr>
              <a:t>škola + instituce DV</a:t>
            </a:r>
          </a:p>
          <a:p>
            <a:pPr lvl="1">
              <a:buFont typeface="Wingdings" pitchFamily="2" charset="2"/>
              <a:buChar char="Ø"/>
            </a:pPr>
            <a:r>
              <a:rPr lang="cs-CZ" sz="2600" dirty="0" smtClean="0">
                <a:solidFill>
                  <a:srgbClr val="000099"/>
                </a:solidFill>
              </a:rPr>
              <a:t>instituce DV + instituce DV</a:t>
            </a:r>
          </a:p>
          <a:p>
            <a:pPr lvl="1">
              <a:buFont typeface="Wingdings" pitchFamily="2" charset="2"/>
              <a:buNone/>
            </a:pPr>
            <a:endParaRPr lang="cs-CZ" sz="2600" dirty="0" smtClean="0">
              <a:solidFill>
                <a:srgbClr val="000099"/>
              </a:solidFill>
            </a:endParaRPr>
          </a:p>
          <a:p>
            <a:r>
              <a:rPr lang="cs-CZ" sz="2600" dirty="0" smtClean="0">
                <a:solidFill>
                  <a:srgbClr val="000099"/>
                </a:solidFill>
              </a:rPr>
              <a:t>semináře k tvorbě programů</a:t>
            </a:r>
          </a:p>
          <a:p>
            <a:pPr lvl="1">
              <a:buFont typeface="Wingdings" pitchFamily="2" charset="2"/>
              <a:buChar char="Ø"/>
            </a:pPr>
            <a:r>
              <a:rPr lang="cs-CZ" sz="2600" dirty="0" smtClean="0">
                <a:solidFill>
                  <a:srgbClr val="000099"/>
                </a:solidFill>
              </a:rPr>
              <a:t>pracovní setkání týmů;</a:t>
            </a:r>
          </a:p>
          <a:p>
            <a:pPr lvl="1">
              <a:buFont typeface="Wingdings" pitchFamily="2" charset="2"/>
              <a:buNone/>
            </a:pPr>
            <a:endParaRPr lang="cs-CZ" sz="2600" dirty="0" smtClean="0">
              <a:solidFill>
                <a:srgbClr val="000099"/>
              </a:solidFill>
            </a:endParaRPr>
          </a:p>
          <a:p>
            <a:r>
              <a:rPr lang="cs-CZ" sz="2600" dirty="0" smtClean="0">
                <a:solidFill>
                  <a:srgbClr val="000099"/>
                </a:solidFill>
              </a:rPr>
              <a:t>MI 350 modulových programů </a:t>
            </a:r>
          </a:p>
          <a:p>
            <a:pPr lvl="1">
              <a:buFont typeface="Wingdings" pitchFamily="2" charset="2"/>
              <a:buNone/>
            </a:pPr>
            <a:endParaRPr lang="cs-CZ" sz="2600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3085331" y="228936"/>
            <a:ext cx="6536843" cy="783278"/>
          </a:xfrm>
        </p:spPr>
        <p:txBody>
          <a:bodyPr>
            <a:normAutofit fontScale="90000"/>
          </a:bodyPr>
          <a:lstStyle/>
          <a:p>
            <a:r>
              <a:rPr lang="cs-CZ" smtClean="0">
                <a:latin typeface="Calibri" pitchFamily="34" charset="0"/>
                <a:ea typeface="Calibri" pitchFamily="34" charset="0"/>
                <a:cs typeface="Calibri" pitchFamily="34" charset="0"/>
              </a:rPr>
              <a:t>Realizace programů DV a pilotní ověřování standardů NSK</a:t>
            </a:r>
            <a:br>
              <a:rPr lang="cs-CZ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cs-CZ" smtClean="0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ln>
            <a:solidFill>
              <a:srgbClr val="000099"/>
            </a:solidFill>
          </a:ln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cs-CZ" sz="2600" dirty="0" smtClean="0">
                <a:solidFill>
                  <a:srgbClr val="000099"/>
                </a:solidFill>
              </a:rPr>
              <a:t>zefektivnění přípravy na vykonání zkoušky;</a:t>
            </a:r>
          </a:p>
          <a:p>
            <a:pPr>
              <a:spcBef>
                <a:spcPct val="0"/>
              </a:spcBef>
            </a:pPr>
            <a:endParaRPr lang="cs-CZ" sz="2600" dirty="0" smtClean="0">
              <a:solidFill>
                <a:srgbClr val="000099"/>
              </a:solidFill>
            </a:endParaRPr>
          </a:p>
          <a:p>
            <a:r>
              <a:rPr lang="cs-CZ" sz="2600" dirty="0" smtClean="0">
                <a:solidFill>
                  <a:srgbClr val="000099"/>
                </a:solidFill>
              </a:rPr>
              <a:t>600 pilotních ověřování pro 200 až 300 PK;</a:t>
            </a:r>
          </a:p>
          <a:p>
            <a:r>
              <a:rPr lang="cs-CZ" sz="2600" dirty="0" smtClean="0">
                <a:solidFill>
                  <a:srgbClr val="000099"/>
                </a:solidFill>
              </a:rPr>
              <a:t>8 účastníků na 1 pilotní ověřování;</a:t>
            </a:r>
          </a:p>
          <a:p>
            <a:r>
              <a:rPr lang="cs-CZ" sz="2600" dirty="0" smtClean="0">
                <a:solidFill>
                  <a:srgbClr val="000099"/>
                </a:solidFill>
              </a:rPr>
              <a:t>účastník ve věku 18 až 64 let;</a:t>
            </a:r>
          </a:p>
          <a:p>
            <a:endParaRPr lang="cs-CZ" sz="2600" dirty="0" smtClean="0">
              <a:solidFill>
                <a:srgbClr val="000099"/>
              </a:solidFill>
            </a:endParaRPr>
          </a:p>
          <a:p>
            <a:r>
              <a:rPr lang="cs-CZ" sz="2600" dirty="0" smtClean="0">
                <a:solidFill>
                  <a:srgbClr val="000099"/>
                </a:solidFill>
              </a:rPr>
              <a:t>4 800 účastníků;</a:t>
            </a:r>
          </a:p>
          <a:p>
            <a:r>
              <a:rPr lang="cs-CZ" sz="2600" dirty="0" smtClean="0">
                <a:solidFill>
                  <a:srgbClr val="000099"/>
                </a:solidFill>
              </a:rPr>
              <a:t>2 100 hodnotitelů;</a:t>
            </a:r>
          </a:p>
          <a:p>
            <a:r>
              <a:rPr lang="cs-CZ" sz="2600" dirty="0" smtClean="0">
                <a:solidFill>
                  <a:srgbClr val="000099"/>
                </a:solidFill>
              </a:rPr>
              <a:t>960 průvodců;</a:t>
            </a:r>
          </a:p>
          <a:p>
            <a:endParaRPr lang="cs-CZ" sz="2600" dirty="0" smtClean="0">
              <a:solidFill>
                <a:srgbClr val="000099"/>
              </a:solidFill>
            </a:endParaRPr>
          </a:p>
          <a:p>
            <a:r>
              <a:rPr lang="cs-CZ" sz="2600" dirty="0" smtClean="0">
                <a:solidFill>
                  <a:srgbClr val="000099"/>
                </a:solidFill>
              </a:rPr>
              <a:t>200 až 300 konkrétních zadání</a:t>
            </a:r>
          </a:p>
          <a:p>
            <a:endParaRPr lang="cs-CZ" sz="2600" dirty="0" smtClean="0">
              <a:solidFill>
                <a:srgbClr val="0033CC"/>
              </a:solidFill>
            </a:endParaRPr>
          </a:p>
          <a:p>
            <a:endParaRPr lang="cs-CZ" sz="2600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495595" y="275011"/>
            <a:ext cx="8914812" cy="489549"/>
          </a:xfrm>
        </p:spPr>
        <p:txBody>
          <a:bodyPr/>
          <a:lstStyle/>
          <a:p>
            <a:r>
              <a:rPr lang="cs-CZ" sz="2200" dirty="0" smtClean="0"/>
              <a:t>Účastníci PO</a:t>
            </a:r>
          </a:p>
        </p:txBody>
      </p:sp>
      <p:pic>
        <p:nvPicPr>
          <p:cNvPr id="3" name="Picture 3" descr="G:\FIGURKY\300\stick_figure_propeller_cap_300_clr_63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5017" y="1066929"/>
            <a:ext cx="1057365" cy="285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>
            <a:spLocks noChangeArrowheads="1"/>
          </p:cNvSpPr>
          <p:nvPr/>
        </p:nvSpPr>
        <p:spPr bwMode="auto">
          <a:xfrm>
            <a:off x="127943" y="3340449"/>
            <a:ext cx="2930917" cy="1169157"/>
          </a:xfrm>
          <a:prstGeom prst="wedgeEllipseCallout">
            <a:avLst>
              <a:gd name="adj1" fmla="val 8806"/>
              <a:gd name="adj2" fmla="val -86176"/>
            </a:avLst>
          </a:prstGeom>
          <a:solidFill>
            <a:srgbClr val="22BCB9">
              <a:alpha val="38823"/>
            </a:srgbClr>
          </a:solidFill>
          <a:ln w="9525">
            <a:noFill/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Jak získat lepší práci?</a:t>
            </a:r>
          </a:p>
        </p:txBody>
      </p:sp>
      <p:pic>
        <p:nvPicPr>
          <p:cNvPr id="5" name="Picture 4" descr="G:\FIGURKY\300\stick_figure_sad_walk_PA_300_clr_502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8860" y="2636364"/>
            <a:ext cx="1657373" cy="285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>
            <a:spLocks noChangeArrowheads="1"/>
          </p:cNvSpPr>
          <p:nvPr/>
        </p:nvSpPr>
        <p:spPr bwMode="auto">
          <a:xfrm>
            <a:off x="2504442" y="1196515"/>
            <a:ext cx="4460347" cy="649183"/>
          </a:xfrm>
          <a:prstGeom prst="wedgeEllipseCallout">
            <a:avLst>
              <a:gd name="adj1" fmla="val -32995"/>
              <a:gd name="adj2" fmla="val 220032"/>
            </a:avLst>
          </a:prstGeom>
          <a:solidFill>
            <a:srgbClr val="22BCB9">
              <a:alpha val="38823"/>
            </a:srgbClr>
          </a:solidFill>
          <a:ln w="9525">
            <a:noFill/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Už je toho na mě moc…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483830" y="751601"/>
            <a:ext cx="4585667" cy="461661"/>
          </a:xfrm>
          <a:prstGeom prst="rect">
            <a:avLst/>
          </a:prstGeom>
          <a:solidFill>
            <a:srgbClr val="22BCB9"/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/>
              <a:t>Zaměstnanci spolupracujících firem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488241" y="5373516"/>
            <a:ext cx="5569846" cy="461661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/>
              <a:t>Nezaměstnaní či nezaměstnaností ohrožení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3007" y="3102875"/>
            <a:ext cx="2858857" cy="22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>
            <a:spLocks noChangeArrowheads="1"/>
          </p:cNvSpPr>
          <p:nvPr/>
        </p:nvSpPr>
        <p:spPr bwMode="auto">
          <a:xfrm>
            <a:off x="6536843" y="1700462"/>
            <a:ext cx="2102966" cy="1169157"/>
          </a:xfrm>
          <a:prstGeom prst="wedgeEllipseCallout">
            <a:avLst>
              <a:gd name="adj1" fmla="val -38231"/>
              <a:gd name="adj2" fmla="val 70324"/>
            </a:avLst>
          </a:prstGeom>
          <a:solidFill>
            <a:srgbClr val="22BCB9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Co mám dělat?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495595" y="275011"/>
            <a:ext cx="8914812" cy="489549"/>
          </a:xfrm>
        </p:spPr>
        <p:txBody>
          <a:bodyPr/>
          <a:lstStyle/>
          <a:p>
            <a:r>
              <a:rPr lang="cs-CZ" sz="2200" dirty="0" smtClean="0"/>
              <a:t>Účastníci PO</a:t>
            </a:r>
          </a:p>
        </p:txBody>
      </p:sp>
      <p:pic>
        <p:nvPicPr>
          <p:cNvPr id="2050" name="Picture 2" descr="G:\KOUBEK_MANASKOVA\FIGURKY\300\impossible_pushing_heavy_ball_79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8880" y="1750856"/>
            <a:ext cx="3572102" cy="357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417653" y="947421"/>
            <a:ext cx="6278886" cy="461661"/>
          </a:xfrm>
          <a:prstGeom prst="rect">
            <a:avLst/>
          </a:prstGeom>
          <a:solidFill>
            <a:srgbClr val="22BCB9"/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/>
              <a:t>Bývalí žáci, kteří nenašli uplatnění ve svém oboru</a:t>
            </a:r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1283839" y="5387914"/>
            <a:ext cx="5870826" cy="461661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/>
              <a:t>Bývalí žáci, kteří předčasně opustili vzdělávání</a:t>
            </a:r>
          </a:p>
        </p:txBody>
      </p:sp>
      <p:pic>
        <p:nvPicPr>
          <p:cNvPr id="15" name="Picture 8" descr="G:\FIGURKY\300\crate_heights_300_clr_543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7965" y="2064744"/>
            <a:ext cx="2302969" cy="295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>
            <a:spLocks noChangeArrowheads="1"/>
          </p:cNvSpPr>
          <p:nvPr/>
        </p:nvSpPr>
        <p:spPr bwMode="auto">
          <a:xfrm>
            <a:off x="883835" y="4277791"/>
            <a:ext cx="4585667" cy="461661"/>
          </a:xfrm>
          <a:prstGeom prst="rect">
            <a:avLst/>
          </a:prstGeom>
          <a:solidFill>
            <a:srgbClr val="22BCB9"/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/>
              <a:t>Zaměstnanci spolupracujících firem</a:t>
            </a:r>
          </a:p>
        </p:txBody>
      </p:sp>
      <p:sp>
        <p:nvSpPr>
          <p:cNvPr id="17" name="TextovéPole 16"/>
          <p:cNvSpPr txBox="1">
            <a:spLocks noChangeArrowheads="1"/>
          </p:cNvSpPr>
          <p:nvPr/>
        </p:nvSpPr>
        <p:spPr bwMode="auto">
          <a:xfrm>
            <a:off x="817657" y="2645003"/>
            <a:ext cx="5569846" cy="461661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/>
              <a:t>Nezaměstnaní či nezaměstnaností ohrožení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cs-CZ" sz="32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CÍL  PREZENTACE</a:t>
            </a:r>
            <a:r>
              <a:rPr lang="cs-CZ" sz="3200" dirty="0" smtClean="0">
                <a:solidFill>
                  <a:srgbClr val="009999"/>
                </a:solidFill>
              </a:rPr>
              <a:t> </a:t>
            </a:r>
            <a:endParaRPr lang="cs-CZ" sz="3200" dirty="0">
              <a:solidFill>
                <a:srgbClr val="009999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buClr>
                <a:srgbClr val="22BCB9"/>
              </a:buClr>
              <a:buNone/>
            </a:pPr>
            <a:r>
              <a:rPr lang="cs-CZ" altLang="zh-HK" sz="2800" b="1" dirty="0" smtClean="0">
                <a:solidFill>
                  <a:srgbClr val="22BCB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0"/>
              </a:spcBef>
              <a:buClr>
                <a:srgbClr val="22BCB9"/>
              </a:buClr>
              <a:buFont typeface="Wingdings" pitchFamily="2" charset="2"/>
              <a:buChar char="q"/>
            </a:pPr>
            <a:endParaRPr lang="cs-CZ" altLang="zh-HK" sz="2800" b="1" dirty="0" smtClean="0">
              <a:solidFill>
                <a:srgbClr val="22BCB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0"/>
              </a:spcBef>
              <a:buClr>
                <a:srgbClr val="22BCB9"/>
              </a:buClr>
              <a:buNone/>
            </a:pPr>
            <a:r>
              <a:rPr lang="cs-CZ" altLang="zh-HK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0"/>
              </a:spcBef>
              <a:buClr>
                <a:srgbClr val="22BCB9"/>
              </a:buClr>
              <a:buFont typeface="Wingdings" pitchFamily="2" charset="2"/>
              <a:buChar char="q"/>
            </a:pPr>
            <a:r>
              <a:rPr lang="cs-CZ" altLang="zh-HK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Seznámit účastníky konference s projektem UNIV 3</a:t>
            </a:r>
          </a:p>
          <a:p>
            <a:pPr>
              <a:spcBef>
                <a:spcPct val="0"/>
              </a:spcBef>
              <a:buClr>
                <a:srgbClr val="22BCB9"/>
              </a:buClr>
            </a:pPr>
            <a:endParaRPr lang="cs-CZ" altLang="zh-HK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22BCB9"/>
              </a:buClr>
              <a:buFont typeface="Wingdings" pitchFamily="2" charset="2"/>
              <a:buChar char="q"/>
            </a:pPr>
            <a:r>
              <a:rPr lang="cs-CZ" altLang="zh-HK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Diskutovat o realizaci projektu a  udržitelnosti jeho </a:t>
            </a:r>
          </a:p>
          <a:p>
            <a:pPr>
              <a:buClr>
                <a:srgbClr val="22BCB9"/>
              </a:buClr>
              <a:buNone/>
            </a:pPr>
            <a:r>
              <a:rPr lang="cs-CZ" altLang="zh-HK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výstupů a výsledků</a:t>
            </a:r>
            <a:endParaRPr lang="cs-CZ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None/>
            </a:pPr>
            <a:endParaRPr lang="cs-CZ" sz="28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>
            <a:off x="632520" y="1268760"/>
            <a:ext cx="1152128" cy="1090447"/>
            <a:chOff x="1417" y="3217"/>
            <a:chExt cx="1253" cy="1265"/>
          </a:xfrm>
        </p:grpSpPr>
        <p:sp>
          <p:nvSpPr>
            <p:cNvPr id="5" name="Freeform 7"/>
            <p:cNvSpPr>
              <a:spLocks noChangeAspect="1"/>
            </p:cNvSpPr>
            <p:nvPr/>
          </p:nvSpPr>
          <p:spPr bwMode="auto">
            <a:xfrm>
              <a:off x="1417" y="3217"/>
              <a:ext cx="1253" cy="1265"/>
            </a:xfrm>
            <a:custGeom>
              <a:avLst/>
              <a:gdLst/>
              <a:ahLst/>
              <a:cxnLst>
                <a:cxn ang="0">
                  <a:pos x="0" y="633"/>
                </a:cxn>
                <a:cxn ang="0">
                  <a:pos x="11" y="758"/>
                </a:cxn>
                <a:cxn ang="0">
                  <a:pos x="48" y="879"/>
                </a:cxn>
                <a:cxn ang="0">
                  <a:pos x="105" y="985"/>
                </a:cxn>
                <a:cxn ang="0">
                  <a:pos x="184" y="1080"/>
                </a:cxn>
                <a:cxn ang="0">
                  <a:pos x="274" y="1156"/>
                </a:cxn>
                <a:cxn ang="0">
                  <a:pos x="384" y="1216"/>
                </a:cxn>
                <a:cxn ang="0">
                  <a:pos x="500" y="1250"/>
                </a:cxn>
                <a:cxn ang="0">
                  <a:pos x="625" y="1265"/>
                </a:cxn>
                <a:cxn ang="0">
                  <a:pos x="689" y="1262"/>
                </a:cxn>
                <a:cxn ang="0">
                  <a:pos x="813" y="1235"/>
                </a:cxn>
                <a:cxn ang="0">
                  <a:pos x="926" y="1186"/>
                </a:cxn>
                <a:cxn ang="0">
                  <a:pos x="1028" y="1121"/>
                </a:cxn>
                <a:cxn ang="0">
                  <a:pos x="1110" y="1034"/>
                </a:cxn>
                <a:cxn ang="0">
                  <a:pos x="1178" y="932"/>
                </a:cxn>
                <a:cxn ang="0">
                  <a:pos x="1227" y="818"/>
                </a:cxn>
                <a:cxn ang="0">
                  <a:pos x="1250" y="697"/>
                </a:cxn>
                <a:cxn ang="0">
                  <a:pos x="1253" y="633"/>
                </a:cxn>
                <a:cxn ang="0">
                  <a:pos x="1242" y="504"/>
                </a:cxn>
                <a:cxn ang="0">
                  <a:pos x="1205" y="386"/>
                </a:cxn>
                <a:cxn ang="0">
                  <a:pos x="1148" y="280"/>
                </a:cxn>
                <a:cxn ang="0">
                  <a:pos x="1069" y="185"/>
                </a:cxn>
                <a:cxn ang="0">
                  <a:pos x="979" y="109"/>
                </a:cxn>
                <a:cxn ang="0">
                  <a:pos x="869" y="49"/>
                </a:cxn>
                <a:cxn ang="0">
                  <a:pos x="753" y="11"/>
                </a:cxn>
                <a:cxn ang="0">
                  <a:pos x="625" y="0"/>
                </a:cxn>
                <a:cxn ang="0">
                  <a:pos x="561" y="3"/>
                </a:cxn>
                <a:cxn ang="0">
                  <a:pos x="440" y="30"/>
                </a:cxn>
                <a:cxn ang="0">
                  <a:pos x="327" y="75"/>
                </a:cxn>
                <a:cxn ang="0">
                  <a:pos x="225" y="144"/>
                </a:cxn>
                <a:cxn ang="0">
                  <a:pos x="143" y="231"/>
                </a:cxn>
                <a:cxn ang="0">
                  <a:pos x="75" y="329"/>
                </a:cxn>
                <a:cxn ang="0">
                  <a:pos x="26" y="443"/>
                </a:cxn>
                <a:cxn ang="0">
                  <a:pos x="0" y="568"/>
                </a:cxn>
                <a:cxn ang="0">
                  <a:pos x="0" y="633"/>
                </a:cxn>
              </a:cxnLst>
              <a:rect l="0" t="0" r="r" b="b"/>
              <a:pathLst>
                <a:path w="1253" h="1265">
                  <a:moveTo>
                    <a:pt x="0" y="633"/>
                  </a:moveTo>
                  <a:lnTo>
                    <a:pt x="0" y="633"/>
                  </a:lnTo>
                  <a:lnTo>
                    <a:pt x="0" y="697"/>
                  </a:lnTo>
                  <a:lnTo>
                    <a:pt x="11" y="758"/>
                  </a:lnTo>
                  <a:lnTo>
                    <a:pt x="26" y="818"/>
                  </a:lnTo>
                  <a:lnTo>
                    <a:pt x="48" y="879"/>
                  </a:lnTo>
                  <a:lnTo>
                    <a:pt x="75" y="932"/>
                  </a:lnTo>
                  <a:lnTo>
                    <a:pt x="105" y="985"/>
                  </a:lnTo>
                  <a:lnTo>
                    <a:pt x="143" y="1034"/>
                  </a:lnTo>
                  <a:lnTo>
                    <a:pt x="184" y="1080"/>
                  </a:lnTo>
                  <a:lnTo>
                    <a:pt x="225" y="1121"/>
                  </a:lnTo>
                  <a:lnTo>
                    <a:pt x="274" y="1156"/>
                  </a:lnTo>
                  <a:lnTo>
                    <a:pt x="327" y="1186"/>
                  </a:lnTo>
                  <a:lnTo>
                    <a:pt x="384" y="1216"/>
                  </a:lnTo>
                  <a:lnTo>
                    <a:pt x="440" y="1235"/>
                  </a:lnTo>
                  <a:lnTo>
                    <a:pt x="500" y="1250"/>
                  </a:lnTo>
                  <a:lnTo>
                    <a:pt x="561" y="1262"/>
                  </a:lnTo>
                  <a:lnTo>
                    <a:pt x="625" y="1265"/>
                  </a:lnTo>
                  <a:lnTo>
                    <a:pt x="625" y="1265"/>
                  </a:lnTo>
                  <a:lnTo>
                    <a:pt x="689" y="1262"/>
                  </a:lnTo>
                  <a:lnTo>
                    <a:pt x="753" y="1250"/>
                  </a:lnTo>
                  <a:lnTo>
                    <a:pt x="813" y="1235"/>
                  </a:lnTo>
                  <a:lnTo>
                    <a:pt x="869" y="1216"/>
                  </a:lnTo>
                  <a:lnTo>
                    <a:pt x="926" y="1186"/>
                  </a:lnTo>
                  <a:lnTo>
                    <a:pt x="979" y="1156"/>
                  </a:lnTo>
                  <a:lnTo>
                    <a:pt x="1028" y="1121"/>
                  </a:lnTo>
                  <a:lnTo>
                    <a:pt x="1069" y="1080"/>
                  </a:lnTo>
                  <a:lnTo>
                    <a:pt x="1110" y="1034"/>
                  </a:lnTo>
                  <a:lnTo>
                    <a:pt x="1148" y="985"/>
                  </a:lnTo>
                  <a:lnTo>
                    <a:pt x="1178" y="932"/>
                  </a:lnTo>
                  <a:lnTo>
                    <a:pt x="1205" y="879"/>
                  </a:lnTo>
                  <a:lnTo>
                    <a:pt x="1227" y="818"/>
                  </a:lnTo>
                  <a:lnTo>
                    <a:pt x="1242" y="758"/>
                  </a:lnTo>
                  <a:lnTo>
                    <a:pt x="1250" y="697"/>
                  </a:lnTo>
                  <a:lnTo>
                    <a:pt x="1253" y="633"/>
                  </a:lnTo>
                  <a:lnTo>
                    <a:pt x="1253" y="633"/>
                  </a:lnTo>
                  <a:lnTo>
                    <a:pt x="1250" y="568"/>
                  </a:lnTo>
                  <a:lnTo>
                    <a:pt x="1242" y="504"/>
                  </a:lnTo>
                  <a:lnTo>
                    <a:pt x="1227" y="443"/>
                  </a:lnTo>
                  <a:lnTo>
                    <a:pt x="1205" y="386"/>
                  </a:lnTo>
                  <a:lnTo>
                    <a:pt x="1178" y="329"/>
                  </a:lnTo>
                  <a:lnTo>
                    <a:pt x="1148" y="280"/>
                  </a:lnTo>
                  <a:lnTo>
                    <a:pt x="1110" y="231"/>
                  </a:lnTo>
                  <a:lnTo>
                    <a:pt x="1069" y="185"/>
                  </a:lnTo>
                  <a:lnTo>
                    <a:pt x="1028" y="144"/>
                  </a:lnTo>
                  <a:lnTo>
                    <a:pt x="979" y="109"/>
                  </a:lnTo>
                  <a:lnTo>
                    <a:pt x="926" y="75"/>
                  </a:lnTo>
                  <a:lnTo>
                    <a:pt x="869" y="49"/>
                  </a:lnTo>
                  <a:lnTo>
                    <a:pt x="813" y="30"/>
                  </a:lnTo>
                  <a:lnTo>
                    <a:pt x="753" y="11"/>
                  </a:lnTo>
                  <a:lnTo>
                    <a:pt x="689" y="3"/>
                  </a:lnTo>
                  <a:lnTo>
                    <a:pt x="625" y="0"/>
                  </a:lnTo>
                  <a:lnTo>
                    <a:pt x="625" y="0"/>
                  </a:lnTo>
                  <a:lnTo>
                    <a:pt x="561" y="3"/>
                  </a:lnTo>
                  <a:lnTo>
                    <a:pt x="500" y="11"/>
                  </a:lnTo>
                  <a:lnTo>
                    <a:pt x="440" y="30"/>
                  </a:lnTo>
                  <a:lnTo>
                    <a:pt x="384" y="49"/>
                  </a:lnTo>
                  <a:lnTo>
                    <a:pt x="327" y="75"/>
                  </a:lnTo>
                  <a:lnTo>
                    <a:pt x="274" y="109"/>
                  </a:lnTo>
                  <a:lnTo>
                    <a:pt x="225" y="144"/>
                  </a:lnTo>
                  <a:lnTo>
                    <a:pt x="184" y="185"/>
                  </a:lnTo>
                  <a:lnTo>
                    <a:pt x="143" y="231"/>
                  </a:lnTo>
                  <a:lnTo>
                    <a:pt x="105" y="280"/>
                  </a:lnTo>
                  <a:lnTo>
                    <a:pt x="75" y="329"/>
                  </a:lnTo>
                  <a:lnTo>
                    <a:pt x="48" y="386"/>
                  </a:lnTo>
                  <a:lnTo>
                    <a:pt x="26" y="443"/>
                  </a:lnTo>
                  <a:lnTo>
                    <a:pt x="11" y="504"/>
                  </a:lnTo>
                  <a:lnTo>
                    <a:pt x="0" y="568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7" name="Freeform 8"/>
            <p:cNvSpPr>
              <a:spLocks noChangeAspect="1"/>
            </p:cNvSpPr>
            <p:nvPr/>
          </p:nvSpPr>
          <p:spPr bwMode="auto">
            <a:xfrm>
              <a:off x="1454" y="3254"/>
              <a:ext cx="1179" cy="1191"/>
            </a:xfrm>
            <a:custGeom>
              <a:avLst/>
              <a:gdLst/>
              <a:ahLst/>
              <a:cxnLst>
                <a:cxn ang="0">
                  <a:pos x="1179" y="596"/>
                </a:cxn>
                <a:cxn ang="0">
                  <a:pos x="1168" y="713"/>
                </a:cxn>
                <a:cxn ang="0">
                  <a:pos x="1134" y="827"/>
                </a:cxn>
                <a:cxn ang="0">
                  <a:pos x="1077" y="929"/>
                </a:cxn>
                <a:cxn ang="0">
                  <a:pos x="1006" y="1016"/>
                </a:cxn>
                <a:cxn ang="0">
                  <a:pos x="919" y="1088"/>
                </a:cxn>
                <a:cxn ang="0">
                  <a:pos x="817" y="1141"/>
                </a:cxn>
                <a:cxn ang="0">
                  <a:pos x="708" y="1175"/>
                </a:cxn>
                <a:cxn ang="0">
                  <a:pos x="588" y="1191"/>
                </a:cxn>
                <a:cxn ang="0">
                  <a:pos x="527" y="1187"/>
                </a:cxn>
                <a:cxn ang="0">
                  <a:pos x="414" y="1164"/>
                </a:cxn>
                <a:cxn ang="0">
                  <a:pos x="309" y="1119"/>
                </a:cxn>
                <a:cxn ang="0">
                  <a:pos x="215" y="1054"/>
                </a:cxn>
                <a:cxn ang="0">
                  <a:pos x="132" y="974"/>
                </a:cxn>
                <a:cxn ang="0">
                  <a:pos x="72" y="880"/>
                </a:cxn>
                <a:cxn ang="0">
                  <a:pos x="27" y="770"/>
                </a:cxn>
                <a:cxn ang="0">
                  <a:pos x="0" y="656"/>
                </a:cxn>
                <a:cxn ang="0">
                  <a:pos x="0" y="596"/>
                </a:cxn>
                <a:cxn ang="0">
                  <a:pos x="11" y="474"/>
                </a:cxn>
                <a:cxn ang="0">
                  <a:pos x="45" y="364"/>
                </a:cxn>
                <a:cxn ang="0">
                  <a:pos x="98" y="262"/>
                </a:cxn>
                <a:cxn ang="0">
                  <a:pos x="173" y="175"/>
                </a:cxn>
                <a:cxn ang="0">
                  <a:pos x="260" y="103"/>
                </a:cxn>
                <a:cxn ang="0">
                  <a:pos x="358" y="46"/>
                </a:cxn>
                <a:cxn ang="0">
                  <a:pos x="471" y="12"/>
                </a:cxn>
                <a:cxn ang="0">
                  <a:pos x="588" y="0"/>
                </a:cxn>
                <a:cxn ang="0">
                  <a:pos x="648" y="4"/>
                </a:cxn>
                <a:cxn ang="0">
                  <a:pos x="765" y="27"/>
                </a:cxn>
                <a:cxn ang="0">
                  <a:pos x="870" y="72"/>
                </a:cxn>
                <a:cxn ang="0">
                  <a:pos x="964" y="137"/>
                </a:cxn>
                <a:cxn ang="0">
                  <a:pos x="1043" y="217"/>
                </a:cxn>
                <a:cxn ang="0">
                  <a:pos x="1107" y="311"/>
                </a:cxn>
                <a:cxn ang="0">
                  <a:pos x="1152" y="417"/>
                </a:cxn>
                <a:cxn ang="0">
                  <a:pos x="1175" y="535"/>
                </a:cxn>
                <a:cxn ang="0">
                  <a:pos x="1179" y="596"/>
                </a:cxn>
              </a:cxnLst>
              <a:rect l="0" t="0" r="r" b="b"/>
              <a:pathLst>
                <a:path w="1179" h="1191">
                  <a:moveTo>
                    <a:pt x="1179" y="596"/>
                  </a:moveTo>
                  <a:lnTo>
                    <a:pt x="1179" y="596"/>
                  </a:lnTo>
                  <a:lnTo>
                    <a:pt x="1175" y="656"/>
                  </a:lnTo>
                  <a:lnTo>
                    <a:pt x="1168" y="713"/>
                  </a:lnTo>
                  <a:lnTo>
                    <a:pt x="1152" y="770"/>
                  </a:lnTo>
                  <a:lnTo>
                    <a:pt x="1134" y="827"/>
                  </a:lnTo>
                  <a:lnTo>
                    <a:pt x="1107" y="880"/>
                  </a:lnTo>
                  <a:lnTo>
                    <a:pt x="1077" y="929"/>
                  </a:lnTo>
                  <a:lnTo>
                    <a:pt x="1043" y="974"/>
                  </a:lnTo>
                  <a:lnTo>
                    <a:pt x="1006" y="1016"/>
                  </a:lnTo>
                  <a:lnTo>
                    <a:pt x="964" y="1054"/>
                  </a:lnTo>
                  <a:lnTo>
                    <a:pt x="919" y="1088"/>
                  </a:lnTo>
                  <a:lnTo>
                    <a:pt x="870" y="1119"/>
                  </a:lnTo>
                  <a:lnTo>
                    <a:pt x="817" y="1141"/>
                  </a:lnTo>
                  <a:lnTo>
                    <a:pt x="765" y="1164"/>
                  </a:lnTo>
                  <a:lnTo>
                    <a:pt x="708" y="1175"/>
                  </a:lnTo>
                  <a:lnTo>
                    <a:pt x="648" y="1187"/>
                  </a:lnTo>
                  <a:lnTo>
                    <a:pt x="588" y="1191"/>
                  </a:lnTo>
                  <a:lnTo>
                    <a:pt x="588" y="1191"/>
                  </a:lnTo>
                  <a:lnTo>
                    <a:pt x="527" y="1187"/>
                  </a:lnTo>
                  <a:lnTo>
                    <a:pt x="471" y="1175"/>
                  </a:lnTo>
                  <a:lnTo>
                    <a:pt x="414" y="1164"/>
                  </a:lnTo>
                  <a:lnTo>
                    <a:pt x="358" y="1141"/>
                  </a:lnTo>
                  <a:lnTo>
                    <a:pt x="309" y="1119"/>
                  </a:lnTo>
                  <a:lnTo>
                    <a:pt x="260" y="1088"/>
                  </a:lnTo>
                  <a:lnTo>
                    <a:pt x="215" y="1054"/>
                  </a:lnTo>
                  <a:lnTo>
                    <a:pt x="173" y="1016"/>
                  </a:lnTo>
                  <a:lnTo>
                    <a:pt x="132" y="974"/>
                  </a:lnTo>
                  <a:lnTo>
                    <a:pt x="98" y="929"/>
                  </a:lnTo>
                  <a:lnTo>
                    <a:pt x="72" y="880"/>
                  </a:lnTo>
                  <a:lnTo>
                    <a:pt x="45" y="827"/>
                  </a:lnTo>
                  <a:lnTo>
                    <a:pt x="27" y="770"/>
                  </a:lnTo>
                  <a:lnTo>
                    <a:pt x="11" y="713"/>
                  </a:lnTo>
                  <a:lnTo>
                    <a:pt x="0" y="65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35"/>
                  </a:lnTo>
                  <a:lnTo>
                    <a:pt x="11" y="474"/>
                  </a:lnTo>
                  <a:lnTo>
                    <a:pt x="27" y="417"/>
                  </a:lnTo>
                  <a:lnTo>
                    <a:pt x="45" y="364"/>
                  </a:lnTo>
                  <a:lnTo>
                    <a:pt x="72" y="311"/>
                  </a:lnTo>
                  <a:lnTo>
                    <a:pt x="98" y="262"/>
                  </a:lnTo>
                  <a:lnTo>
                    <a:pt x="132" y="217"/>
                  </a:lnTo>
                  <a:lnTo>
                    <a:pt x="173" y="175"/>
                  </a:lnTo>
                  <a:lnTo>
                    <a:pt x="215" y="137"/>
                  </a:lnTo>
                  <a:lnTo>
                    <a:pt x="260" y="103"/>
                  </a:lnTo>
                  <a:lnTo>
                    <a:pt x="309" y="72"/>
                  </a:lnTo>
                  <a:lnTo>
                    <a:pt x="358" y="46"/>
                  </a:lnTo>
                  <a:lnTo>
                    <a:pt x="414" y="27"/>
                  </a:lnTo>
                  <a:lnTo>
                    <a:pt x="471" y="12"/>
                  </a:lnTo>
                  <a:lnTo>
                    <a:pt x="527" y="4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48" y="4"/>
                  </a:lnTo>
                  <a:lnTo>
                    <a:pt x="708" y="12"/>
                  </a:lnTo>
                  <a:lnTo>
                    <a:pt x="765" y="27"/>
                  </a:lnTo>
                  <a:lnTo>
                    <a:pt x="817" y="46"/>
                  </a:lnTo>
                  <a:lnTo>
                    <a:pt x="870" y="72"/>
                  </a:lnTo>
                  <a:lnTo>
                    <a:pt x="919" y="103"/>
                  </a:lnTo>
                  <a:lnTo>
                    <a:pt x="964" y="137"/>
                  </a:lnTo>
                  <a:lnTo>
                    <a:pt x="1006" y="175"/>
                  </a:lnTo>
                  <a:lnTo>
                    <a:pt x="1043" y="217"/>
                  </a:lnTo>
                  <a:lnTo>
                    <a:pt x="1077" y="262"/>
                  </a:lnTo>
                  <a:lnTo>
                    <a:pt x="1107" y="311"/>
                  </a:lnTo>
                  <a:lnTo>
                    <a:pt x="1134" y="364"/>
                  </a:lnTo>
                  <a:lnTo>
                    <a:pt x="1152" y="417"/>
                  </a:lnTo>
                  <a:lnTo>
                    <a:pt x="1168" y="474"/>
                  </a:lnTo>
                  <a:lnTo>
                    <a:pt x="1175" y="535"/>
                  </a:lnTo>
                  <a:lnTo>
                    <a:pt x="1179" y="596"/>
                  </a:lnTo>
                  <a:lnTo>
                    <a:pt x="1179" y="59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8" name="Freeform 9"/>
            <p:cNvSpPr>
              <a:spLocks noChangeAspect="1"/>
            </p:cNvSpPr>
            <p:nvPr/>
          </p:nvSpPr>
          <p:spPr bwMode="auto">
            <a:xfrm>
              <a:off x="2109" y="3849"/>
              <a:ext cx="26" cy="3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4" y="30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27" h="37">
                  <a:moveTo>
                    <a:pt x="0" y="15"/>
                  </a:moveTo>
                  <a:lnTo>
                    <a:pt x="0" y="15"/>
                  </a:lnTo>
                  <a:lnTo>
                    <a:pt x="4" y="30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9" name="Freeform 10"/>
            <p:cNvSpPr>
              <a:spLocks noChangeAspect="1"/>
            </p:cNvSpPr>
            <p:nvPr/>
          </p:nvSpPr>
          <p:spPr bwMode="auto">
            <a:xfrm>
              <a:off x="1480" y="3724"/>
              <a:ext cx="332" cy="376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3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308" y="23"/>
                </a:cxn>
                <a:cxn ang="0">
                  <a:pos x="308" y="23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90"/>
                </a:cxn>
                <a:cxn ang="0">
                  <a:pos x="305" y="190"/>
                </a:cxn>
                <a:cxn ang="0">
                  <a:pos x="301" y="376"/>
                </a:cxn>
                <a:cxn ang="0">
                  <a:pos x="301" y="376"/>
                </a:cxn>
                <a:cxn ang="0">
                  <a:pos x="323" y="376"/>
                </a:cxn>
                <a:cxn ang="0">
                  <a:pos x="323" y="376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0"/>
                </a:cxn>
                <a:cxn ang="0">
                  <a:pos x="327" y="160"/>
                </a:cxn>
                <a:cxn ang="0">
                  <a:pos x="331" y="0"/>
                </a:cxn>
                <a:cxn ang="0">
                  <a:pos x="331" y="0"/>
                </a:cxn>
              </a:cxnLst>
              <a:rect l="0" t="0" r="r" b="b"/>
              <a:pathLst>
                <a:path w="331" h="376">
                  <a:moveTo>
                    <a:pt x="331" y="0"/>
                  </a:moveTo>
                  <a:lnTo>
                    <a:pt x="3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308" y="23"/>
                  </a:lnTo>
                  <a:lnTo>
                    <a:pt x="308" y="23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90"/>
                  </a:lnTo>
                  <a:lnTo>
                    <a:pt x="305" y="190"/>
                  </a:lnTo>
                  <a:lnTo>
                    <a:pt x="301" y="376"/>
                  </a:lnTo>
                  <a:lnTo>
                    <a:pt x="301" y="376"/>
                  </a:lnTo>
                  <a:lnTo>
                    <a:pt x="323" y="376"/>
                  </a:lnTo>
                  <a:lnTo>
                    <a:pt x="323" y="376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0" name="Freeform 11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9" y="68"/>
                </a:cxn>
                <a:cxn ang="0">
                  <a:pos x="11" y="106"/>
                </a:cxn>
                <a:cxn ang="0">
                  <a:pos x="0" y="182"/>
                </a:cxn>
                <a:cxn ang="0">
                  <a:pos x="0" y="224"/>
                </a:cxn>
                <a:cxn ang="0">
                  <a:pos x="4" y="299"/>
                </a:cxn>
                <a:cxn ang="0">
                  <a:pos x="19" y="371"/>
                </a:cxn>
                <a:cxn ang="0">
                  <a:pos x="42" y="443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1" y="106"/>
                  </a:lnTo>
                  <a:lnTo>
                    <a:pt x="4" y="144"/>
                  </a:lnTo>
                  <a:lnTo>
                    <a:pt x="0" y="182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61"/>
                  </a:lnTo>
                  <a:lnTo>
                    <a:pt x="4" y="299"/>
                  </a:lnTo>
                  <a:lnTo>
                    <a:pt x="8" y="337"/>
                  </a:lnTo>
                  <a:lnTo>
                    <a:pt x="19" y="371"/>
                  </a:lnTo>
                  <a:lnTo>
                    <a:pt x="27" y="409"/>
                  </a:lnTo>
                  <a:lnTo>
                    <a:pt x="42" y="443"/>
                  </a:lnTo>
                  <a:lnTo>
                    <a:pt x="72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1" name="Freeform 12"/>
            <p:cNvSpPr>
              <a:spLocks noChangeAspect="1"/>
            </p:cNvSpPr>
            <p:nvPr/>
          </p:nvSpPr>
          <p:spPr bwMode="auto">
            <a:xfrm>
              <a:off x="1454" y="3603"/>
              <a:ext cx="1110" cy="553"/>
            </a:xfrm>
            <a:custGeom>
              <a:avLst/>
              <a:gdLst/>
              <a:ahLst/>
              <a:cxnLst>
                <a:cxn ang="0">
                  <a:pos x="403" y="527"/>
                </a:cxn>
                <a:cxn ang="0">
                  <a:pos x="456" y="531"/>
                </a:cxn>
                <a:cxn ang="0">
                  <a:pos x="509" y="523"/>
                </a:cxn>
                <a:cxn ang="0">
                  <a:pos x="584" y="512"/>
                </a:cxn>
                <a:cxn ang="0">
                  <a:pos x="588" y="512"/>
                </a:cxn>
                <a:cxn ang="0">
                  <a:pos x="670" y="516"/>
                </a:cxn>
                <a:cxn ang="0">
                  <a:pos x="682" y="527"/>
                </a:cxn>
                <a:cxn ang="0">
                  <a:pos x="761" y="538"/>
                </a:cxn>
                <a:cxn ang="0">
                  <a:pos x="780" y="535"/>
                </a:cxn>
                <a:cxn ang="0">
                  <a:pos x="802" y="516"/>
                </a:cxn>
                <a:cxn ang="0">
                  <a:pos x="802" y="516"/>
                </a:cxn>
                <a:cxn ang="0">
                  <a:pos x="821" y="489"/>
                </a:cxn>
                <a:cxn ang="0">
                  <a:pos x="829" y="478"/>
                </a:cxn>
                <a:cxn ang="0">
                  <a:pos x="836" y="466"/>
                </a:cxn>
                <a:cxn ang="0">
                  <a:pos x="844" y="447"/>
                </a:cxn>
                <a:cxn ang="0">
                  <a:pos x="874" y="425"/>
                </a:cxn>
                <a:cxn ang="0">
                  <a:pos x="893" y="387"/>
                </a:cxn>
                <a:cxn ang="0">
                  <a:pos x="908" y="349"/>
                </a:cxn>
                <a:cxn ang="0">
                  <a:pos x="908" y="345"/>
                </a:cxn>
                <a:cxn ang="0">
                  <a:pos x="908" y="334"/>
                </a:cxn>
                <a:cxn ang="0">
                  <a:pos x="908" y="319"/>
                </a:cxn>
                <a:cxn ang="0">
                  <a:pos x="904" y="307"/>
                </a:cxn>
                <a:cxn ang="0">
                  <a:pos x="927" y="284"/>
                </a:cxn>
                <a:cxn ang="0">
                  <a:pos x="938" y="262"/>
                </a:cxn>
                <a:cxn ang="0">
                  <a:pos x="942" y="209"/>
                </a:cxn>
                <a:cxn ang="0">
                  <a:pos x="942" y="212"/>
                </a:cxn>
                <a:cxn ang="0">
                  <a:pos x="945" y="201"/>
                </a:cxn>
                <a:cxn ang="0">
                  <a:pos x="938" y="178"/>
                </a:cxn>
                <a:cxn ang="0">
                  <a:pos x="1043" y="171"/>
                </a:cxn>
                <a:cxn ang="0">
                  <a:pos x="1043" y="171"/>
                </a:cxn>
                <a:cxn ang="0">
                  <a:pos x="1073" y="163"/>
                </a:cxn>
                <a:cxn ang="0">
                  <a:pos x="1092" y="144"/>
                </a:cxn>
                <a:cxn ang="0">
                  <a:pos x="1107" y="118"/>
                </a:cxn>
                <a:cxn ang="0">
                  <a:pos x="1111" y="91"/>
                </a:cxn>
                <a:cxn ang="0">
                  <a:pos x="1111" y="87"/>
                </a:cxn>
                <a:cxn ang="0">
                  <a:pos x="1107" y="61"/>
                </a:cxn>
                <a:cxn ang="0">
                  <a:pos x="1085" y="27"/>
                </a:cxn>
                <a:cxn ang="0">
                  <a:pos x="1062" y="12"/>
                </a:cxn>
                <a:cxn ang="0">
                  <a:pos x="1043" y="8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73" y="0"/>
                </a:cxn>
                <a:cxn ang="0">
                  <a:pos x="565" y="4"/>
                </a:cxn>
                <a:cxn ang="0">
                  <a:pos x="520" y="15"/>
                </a:cxn>
                <a:cxn ang="0">
                  <a:pos x="403" y="68"/>
                </a:cxn>
                <a:cxn ang="0">
                  <a:pos x="27" y="68"/>
                </a:cxn>
                <a:cxn ang="0">
                  <a:pos x="15" y="114"/>
                </a:cxn>
                <a:cxn ang="0">
                  <a:pos x="0" y="201"/>
                </a:cxn>
                <a:cxn ang="0">
                  <a:pos x="0" y="247"/>
                </a:cxn>
                <a:cxn ang="0">
                  <a:pos x="4" y="330"/>
                </a:cxn>
                <a:cxn ang="0">
                  <a:pos x="23" y="409"/>
                </a:cxn>
                <a:cxn ang="0">
                  <a:pos x="49" y="481"/>
                </a:cxn>
                <a:cxn ang="0">
                  <a:pos x="83" y="553"/>
                </a:cxn>
                <a:cxn ang="0">
                  <a:pos x="403" y="550"/>
                </a:cxn>
                <a:cxn ang="0">
                  <a:pos x="403" y="527"/>
                </a:cxn>
              </a:cxnLst>
              <a:rect l="0" t="0" r="r" b="b"/>
              <a:pathLst>
                <a:path w="1111" h="553">
                  <a:moveTo>
                    <a:pt x="403" y="527"/>
                  </a:moveTo>
                  <a:lnTo>
                    <a:pt x="403" y="527"/>
                  </a:lnTo>
                  <a:lnTo>
                    <a:pt x="429" y="531"/>
                  </a:lnTo>
                  <a:lnTo>
                    <a:pt x="456" y="531"/>
                  </a:lnTo>
                  <a:lnTo>
                    <a:pt x="509" y="523"/>
                  </a:lnTo>
                  <a:lnTo>
                    <a:pt x="509" y="523"/>
                  </a:lnTo>
                  <a:lnTo>
                    <a:pt x="542" y="516"/>
                  </a:lnTo>
                  <a:lnTo>
                    <a:pt x="584" y="512"/>
                  </a:lnTo>
                  <a:lnTo>
                    <a:pt x="584" y="512"/>
                  </a:lnTo>
                  <a:lnTo>
                    <a:pt x="588" y="512"/>
                  </a:lnTo>
                  <a:lnTo>
                    <a:pt x="588" y="512"/>
                  </a:lnTo>
                  <a:lnTo>
                    <a:pt x="670" y="516"/>
                  </a:lnTo>
                  <a:lnTo>
                    <a:pt x="670" y="516"/>
                  </a:lnTo>
                  <a:lnTo>
                    <a:pt x="682" y="527"/>
                  </a:lnTo>
                  <a:lnTo>
                    <a:pt x="757" y="538"/>
                  </a:lnTo>
                  <a:lnTo>
                    <a:pt x="761" y="538"/>
                  </a:lnTo>
                  <a:lnTo>
                    <a:pt x="761" y="538"/>
                  </a:lnTo>
                  <a:lnTo>
                    <a:pt x="780" y="535"/>
                  </a:lnTo>
                  <a:lnTo>
                    <a:pt x="791" y="527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21" y="489"/>
                  </a:lnTo>
                  <a:lnTo>
                    <a:pt x="832" y="478"/>
                  </a:lnTo>
                  <a:lnTo>
                    <a:pt x="829" y="478"/>
                  </a:lnTo>
                  <a:lnTo>
                    <a:pt x="829" y="478"/>
                  </a:lnTo>
                  <a:lnTo>
                    <a:pt x="836" y="466"/>
                  </a:lnTo>
                  <a:lnTo>
                    <a:pt x="844" y="447"/>
                  </a:lnTo>
                  <a:lnTo>
                    <a:pt x="844" y="447"/>
                  </a:lnTo>
                  <a:lnTo>
                    <a:pt x="859" y="436"/>
                  </a:lnTo>
                  <a:lnTo>
                    <a:pt x="874" y="425"/>
                  </a:lnTo>
                  <a:lnTo>
                    <a:pt x="874" y="425"/>
                  </a:lnTo>
                  <a:lnTo>
                    <a:pt x="893" y="387"/>
                  </a:lnTo>
                  <a:lnTo>
                    <a:pt x="904" y="353"/>
                  </a:lnTo>
                  <a:lnTo>
                    <a:pt x="908" y="349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34"/>
                  </a:lnTo>
                  <a:lnTo>
                    <a:pt x="908" y="334"/>
                  </a:lnTo>
                  <a:lnTo>
                    <a:pt x="908" y="319"/>
                  </a:lnTo>
                  <a:lnTo>
                    <a:pt x="904" y="307"/>
                  </a:lnTo>
                  <a:lnTo>
                    <a:pt x="904" y="307"/>
                  </a:lnTo>
                  <a:lnTo>
                    <a:pt x="919" y="296"/>
                  </a:lnTo>
                  <a:lnTo>
                    <a:pt x="927" y="284"/>
                  </a:lnTo>
                  <a:lnTo>
                    <a:pt x="934" y="265"/>
                  </a:lnTo>
                  <a:lnTo>
                    <a:pt x="938" y="262"/>
                  </a:lnTo>
                  <a:lnTo>
                    <a:pt x="938" y="262"/>
                  </a:lnTo>
                  <a:lnTo>
                    <a:pt x="942" y="209"/>
                  </a:lnTo>
                  <a:lnTo>
                    <a:pt x="942" y="212"/>
                  </a:lnTo>
                  <a:lnTo>
                    <a:pt x="942" y="212"/>
                  </a:lnTo>
                  <a:lnTo>
                    <a:pt x="945" y="201"/>
                  </a:lnTo>
                  <a:lnTo>
                    <a:pt x="945" y="201"/>
                  </a:lnTo>
                  <a:lnTo>
                    <a:pt x="942" y="190"/>
                  </a:lnTo>
                  <a:lnTo>
                    <a:pt x="938" y="178"/>
                  </a:lnTo>
                  <a:lnTo>
                    <a:pt x="938" y="178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58" y="167"/>
                  </a:lnTo>
                  <a:lnTo>
                    <a:pt x="1073" y="163"/>
                  </a:lnTo>
                  <a:lnTo>
                    <a:pt x="1085" y="152"/>
                  </a:lnTo>
                  <a:lnTo>
                    <a:pt x="1092" y="144"/>
                  </a:lnTo>
                  <a:lnTo>
                    <a:pt x="1100" y="133"/>
                  </a:lnTo>
                  <a:lnTo>
                    <a:pt x="1107" y="118"/>
                  </a:lnTo>
                  <a:lnTo>
                    <a:pt x="1111" y="106"/>
                  </a:lnTo>
                  <a:lnTo>
                    <a:pt x="1111" y="91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07" y="61"/>
                  </a:lnTo>
                  <a:lnTo>
                    <a:pt x="1092" y="34"/>
                  </a:lnTo>
                  <a:lnTo>
                    <a:pt x="1085" y="27"/>
                  </a:lnTo>
                  <a:lnTo>
                    <a:pt x="1073" y="15"/>
                  </a:lnTo>
                  <a:lnTo>
                    <a:pt x="1062" y="12"/>
                  </a:lnTo>
                  <a:lnTo>
                    <a:pt x="1047" y="8"/>
                  </a:lnTo>
                  <a:lnTo>
                    <a:pt x="1043" y="8"/>
                  </a:lnTo>
                  <a:lnTo>
                    <a:pt x="1043" y="8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5" y="4"/>
                  </a:lnTo>
                  <a:lnTo>
                    <a:pt x="565" y="4"/>
                  </a:lnTo>
                  <a:lnTo>
                    <a:pt x="520" y="15"/>
                  </a:lnTo>
                  <a:lnTo>
                    <a:pt x="478" y="34"/>
                  </a:lnTo>
                  <a:lnTo>
                    <a:pt x="403" y="68"/>
                  </a:lnTo>
                  <a:lnTo>
                    <a:pt x="403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15" y="114"/>
                  </a:lnTo>
                  <a:lnTo>
                    <a:pt x="4" y="156"/>
                  </a:lnTo>
                  <a:lnTo>
                    <a:pt x="0" y="201"/>
                  </a:lnTo>
                  <a:lnTo>
                    <a:pt x="0" y="247"/>
                  </a:lnTo>
                  <a:lnTo>
                    <a:pt x="0" y="247"/>
                  </a:lnTo>
                  <a:lnTo>
                    <a:pt x="0" y="288"/>
                  </a:lnTo>
                  <a:lnTo>
                    <a:pt x="4" y="330"/>
                  </a:lnTo>
                  <a:lnTo>
                    <a:pt x="11" y="368"/>
                  </a:lnTo>
                  <a:lnTo>
                    <a:pt x="23" y="409"/>
                  </a:lnTo>
                  <a:lnTo>
                    <a:pt x="34" y="447"/>
                  </a:lnTo>
                  <a:lnTo>
                    <a:pt x="49" y="481"/>
                  </a:lnTo>
                  <a:lnTo>
                    <a:pt x="64" y="519"/>
                  </a:lnTo>
                  <a:lnTo>
                    <a:pt x="83" y="553"/>
                  </a:lnTo>
                  <a:lnTo>
                    <a:pt x="83" y="553"/>
                  </a:lnTo>
                  <a:lnTo>
                    <a:pt x="403" y="550"/>
                  </a:lnTo>
                  <a:lnTo>
                    <a:pt x="403" y="550"/>
                  </a:lnTo>
                  <a:lnTo>
                    <a:pt x="403" y="527"/>
                  </a:lnTo>
                  <a:lnTo>
                    <a:pt x="403" y="5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2" name="Freeform 13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1" y="68"/>
                </a:cxn>
                <a:cxn ang="0">
                  <a:pos x="4" y="106"/>
                </a:cxn>
                <a:cxn ang="0">
                  <a:pos x="0" y="224"/>
                </a:cxn>
                <a:cxn ang="0">
                  <a:pos x="0" y="299"/>
                </a:cxn>
                <a:cxn ang="0">
                  <a:pos x="19" y="409"/>
                </a:cxn>
                <a:cxn ang="0">
                  <a:pos x="42" y="474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4" y="106"/>
                  </a:lnTo>
                  <a:lnTo>
                    <a:pt x="0" y="144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99"/>
                  </a:lnTo>
                  <a:lnTo>
                    <a:pt x="11" y="371"/>
                  </a:lnTo>
                  <a:lnTo>
                    <a:pt x="19" y="409"/>
                  </a:lnTo>
                  <a:lnTo>
                    <a:pt x="30" y="443"/>
                  </a:lnTo>
                  <a:lnTo>
                    <a:pt x="42" y="474"/>
                  </a:lnTo>
                  <a:lnTo>
                    <a:pt x="57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3" name="Freeform 14"/>
            <p:cNvSpPr>
              <a:spLocks noChangeAspect="1"/>
            </p:cNvSpPr>
            <p:nvPr/>
          </p:nvSpPr>
          <p:spPr bwMode="auto">
            <a:xfrm>
              <a:off x="1445" y="3724"/>
              <a:ext cx="368" cy="378"/>
            </a:xfrm>
            <a:custGeom>
              <a:avLst/>
              <a:gdLst/>
              <a:ahLst/>
              <a:cxnLst>
                <a:cxn ang="0">
                  <a:pos x="354" y="163"/>
                </a:cxn>
                <a:cxn ang="0">
                  <a:pos x="354" y="163"/>
                </a:cxn>
                <a:cxn ang="0">
                  <a:pos x="354" y="163"/>
                </a:cxn>
                <a:cxn ang="0">
                  <a:pos x="354" y="160"/>
                </a:cxn>
                <a:cxn ang="0">
                  <a:pos x="354" y="160"/>
                </a:cxn>
                <a:cxn ang="0">
                  <a:pos x="358" y="0"/>
                </a:cxn>
                <a:cxn ang="0">
                  <a:pos x="358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4" y="61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4" y="194"/>
                </a:cxn>
                <a:cxn ang="0">
                  <a:pos x="15" y="258"/>
                </a:cxn>
                <a:cxn ang="0">
                  <a:pos x="30" y="319"/>
                </a:cxn>
                <a:cxn ang="0">
                  <a:pos x="57" y="379"/>
                </a:cxn>
                <a:cxn ang="0">
                  <a:pos x="57" y="379"/>
                </a:cxn>
                <a:cxn ang="0">
                  <a:pos x="350" y="376"/>
                </a:cxn>
                <a:cxn ang="0">
                  <a:pos x="350" y="376"/>
                </a:cxn>
                <a:cxn ang="0">
                  <a:pos x="354" y="163"/>
                </a:cxn>
                <a:cxn ang="0">
                  <a:pos x="354" y="163"/>
                </a:cxn>
              </a:cxnLst>
              <a:rect l="0" t="0" r="r" b="b"/>
              <a:pathLst>
                <a:path w="358" h="379">
                  <a:moveTo>
                    <a:pt x="354" y="163"/>
                  </a:moveTo>
                  <a:lnTo>
                    <a:pt x="354" y="163"/>
                  </a:lnTo>
                  <a:lnTo>
                    <a:pt x="354" y="163"/>
                  </a:lnTo>
                  <a:lnTo>
                    <a:pt x="354" y="160"/>
                  </a:lnTo>
                  <a:lnTo>
                    <a:pt x="354" y="16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61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4" y="194"/>
                  </a:lnTo>
                  <a:lnTo>
                    <a:pt x="15" y="258"/>
                  </a:lnTo>
                  <a:lnTo>
                    <a:pt x="30" y="319"/>
                  </a:lnTo>
                  <a:lnTo>
                    <a:pt x="57" y="379"/>
                  </a:lnTo>
                  <a:lnTo>
                    <a:pt x="57" y="379"/>
                  </a:lnTo>
                  <a:lnTo>
                    <a:pt x="350" y="376"/>
                  </a:lnTo>
                  <a:lnTo>
                    <a:pt x="350" y="376"/>
                  </a:lnTo>
                  <a:lnTo>
                    <a:pt x="354" y="163"/>
                  </a:lnTo>
                  <a:lnTo>
                    <a:pt x="354" y="16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4" name="Freeform 15"/>
            <p:cNvSpPr>
              <a:spLocks noChangeAspect="1"/>
            </p:cNvSpPr>
            <p:nvPr/>
          </p:nvSpPr>
          <p:spPr bwMode="auto">
            <a:xfrm>
              <a:off x="1842" y="3694"/>
              <a:ext cx="383" cy="250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30" y="3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132" y="0"/>
                </a:cxn>
                <a:cxn ang="0">
                  <a:pos x="181" y="4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271" y="15"/>
                </a:cxn>
                <a:cxn ang="0">
                  <a:pos x="309" y="3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77" y="156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58" y="231"/>
                </a:cxn>
                <a:cxn ang="0">
                  <a:pos x="346" y="224"/>
                </a:cxn>
                <a:cxn ang="0">
                  <a:pos x="335" y="220"/>
                </a:cxn>
                <a:cxn ang="0">
                  <a:pos x="335" y="220"/>
                </a:cxn>
                <a:cxn ang="0">
                  <a:pos x="328" y="209"/>
                </a:cxn>
                <a:cxn ang="0">
                  <a:pos x="324" y="190"/>
                </a:cxn>
                <a:cxn ang="0">
                  <a:pos x="309" y="140"/>
                </a:cxn>
                <a:cxn ang="0">
                  <a:pos x="305" y="129"/>
                </a:cxn>
                <a:cxn ang="0">
                  <a:pos x="218" y="118"/>
                </a:cxn>
                <a:cxn ang="0">
                  <a:pos x="215" y="129"/>
                </a:cxn>
                <a:cxn ang="0">
                  <a:pos x="215" y="129"/>
                </a:cxn>
                <a:cxn ang="0">
                  <a:pos x="207" y="144"/>
                </a:cxn>
                <a:cxn ang="0">
                  <a:pos x="181" y="178"/>
                </a:cxn>
                <a:cxn ang="0">
                  <a:pos x="166" y="201"/>
                </a:cxn>
                <a:cxn ang="0">
                  <a:pos x="143" y="220"/>
                </a:cxn>
                <a:cxn ang="0">
                  <a:pos x="121" y="235"/>
                </a:cxn>
                <a:cxn ang="0">
                  <a:pos x="90" y="250"/>
                </a:cxn>
                <a:cxn ang="0">
                  <a:pos x="90" y="250"/>
                </a:cxn>
                <a:cxn ang="0">
                  <a:pos x="75" y="250"/>
                </a:cxn>
                <a:cxn ang="0">
                  <a:pos x="49" y="246"/>
                </a:cxn>
                <a:cxn ang="0">
                  <a:pos x="34" y="239"/>
                </a:cxn>
                <a:cxn ang="0">
                  <a:pos x="19" y="231"/>
                </a:cxn>
                <a:cxn ang="0">
                  <a:pos x="8" y="216"/>
                </a:cxn>
                <a:cxn ang="0">
                  <a:pos x="0" y="197"/>
                </a:cxn>
                <a:cxn ang="0">
                  <a:pos x="0" y="46"/>
                </a:cxn>
              </a:cxnLst>
              <a:rect l="0" t="0" r="r" b="b"/>
              <a:pathLst>
                <a:path w="384" h="250">
                  <a:moveTo>
                    <a:pt x="0" y="46"/>
                  </a:moveTo>
                  <a:lnTo>
                    <a:pt x="0" y="46"/>
                  </a:lnTo>
                  <a:lnTo>
                    <a:pt x="30" y="3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132" y="0"/>
                  </a:lnTo>
                  <a:lnTo>
                    <a:pt x="181" y="4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71" y="15"/>
                  </a:lnTo>
                  <a:lnTo>
                    <a:pt x="309" y="34"/>
                  </a:lnTo>
                  <a:lnTo>
                    <a:pt x="369" y="72"/>
                  </a:lnTo>
                  <a:lnTo>
                    <a:pt x="369" y="72"/>
                  </a:lnTo>
                  <a:lnTo>
                    <a:pt x="377" y="156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58" y="231"/>
                  </a:lnTo>
                  <a:lnTo>
                    <a:pt x="346" y="224"/>
                  </a:lnTo>
                  <a:lnTo>
                    <a:pt x="335" y="220"/>
                  </a:lnTo>
                  <a:lnTo>
                    <a:pt x="335" y="220"/>
                  </a:lnTo>
                  <a:lnTo>
                    <a:pt x="328" y="209"/>
                  </a:lnTo>
                  <a:lnTo>
                    <a:pt x="324" y="190"/>
                  </a:lnTo>
                  <a:lnTo>
                    <a:pt x="309" y="140"/>
                  </a:lnTo>
                  <a:lnTo>
                    <a:pt x="305" y="129"/>
                  </a:lnTo>
                  <a:lnTo>
                    <a:pt x="218" y="118"/>
                  </a:lnTo>
                  <a:lnTo>
                    <a:pt x="215" y="129"/>
                  </a:lnTo>
                  <a:lnTo>
                    <a:pt x="215" y="129"/>
                  </a:lnTo>
                  <a:lnTo>
                    <a:pt x="207" y="144"/>
                  </a:lnTo>
                  <a:lnTo>
                    <a:pt x="181" y="178"/>
                  </a:lnTo>
                  <a:lnTo>
                    <a:pt x="166" y="201"/>
                  </a:lnTo>
                  <a:lnTo>
                    <a:pt x="143" y="220"/>
                  </a:lnTo>
                  <a:lnTo>
                    <a:pt x="121" y="235"/>
                  </a:lnTo>
                  <a:lnTo>
                    <a:pt x="90" y="250"/>
                  </a:lnTo>
                  <a:lnTo>
                    <a:pt x="90" y="250"/>
                  </a:lnTo>
                  <a:lnTo>
                    <a:pt x="75" y="250"/>
                  </a:lnTo>
                  <a:lnTo>
                    <a:pt x="49" y="246"/>
                  </a:lnTo>
                  <a:lnTo>
                    <a:pt x="34" y="239"/>
                  </a:lnTo>
                  <a:lnTo>
                    <a:pt x="19" y="231"/>
                  </a:lnTo>
                  <a:lnTo>
                    <a:pt x="8" y="216"/>
                  </a:lnTo>
                  <a:lnTo>
                    <a:pt x="0" y="197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5" name="Freeform 16"/>
            <p:cNvSpPr>
              <a:spLocks noChangeAspect="1" noEditPoints="1"/>
            </p:cNvSpPr>
            <p:nvPr/>
          </p:nvSpPr>
          <p:spPr bwMode="auto">
            <a:xfrm>
              <a:off x="1842" y="3694"/>
              <a:ext cx="383" cy="231"/>
            </a:xfrm>
            <a:custGeom>
              <a:avLst/>
              <a:gdLst/>
              <a:ahLst/>
              <a:cxnLst>
                <a:cxn ang="0">
                  <a:pos x="203" y="144"/>
                </a:cxn>
                <a:cxn ang="0">
                  <a:pos x="203" y="144"/>
                </a:cxn>
                <a:cxn ang="0">
                  <a:pos x="200" y="152"/>
                </a:cxn>
                <a:cxn ang="0">
                  <a:pos x="185" y="178"/>
                </a:cxn>
                <a:cxn ang="0">
                  <a:pos x="185" y="178"/>
                </a:cxn>
                <a:cxn ang="0">
                  <a:pos x="203" y="152"/>
                </a:cxn>
                <a:cxn ang="0">
                  <a:pos x="211" y="133"/>
                </a:cxn>
                <a:cxn ang="0">
                  <a:pos x="207" y="133"/>
                </a:cxn>
                <a:cxn ang="0">
                  <a:pos x="203" y="14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09" y="34"/>
                </a:cxn>
                <a:cxn ang="0">
                  <a:pos x="271" y="15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181" y="4"/>
                </a:cxn>
                <a:cxn ang="0">
                  <a:pos x="132" y="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30" y="30"/>
                </a:cxn>
                <a:cxn ang="0">
                  <a:pos x="0" y="46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34" y="46"/>
                </a:cxn>
                <a:cxn ang="0">
                  <a:pos x="79" y="19"/>
                </a:cxn>
                <a:cxn ang="0">
                  <a:pos x="79" y="19"/>
                </a:cxn>
                <a:cxn ang="0">
                  <a:pos x="128" y="15"/>
                </a:cxn>
                <a:cxn ang="0">
                  <a:pos x="177" y="15"/>
                </a:cxn>
                <a:cxn ang="0">
                  <a:pos x="234" y="19"/>
                </a:cxn>
                <a:cxn ang="0">
                  <a:pos x="234" y="19"/>
                </a:cxn>
                <a:cxn ang="0">
                  <a:pos x="264" y="30"/>
                </a:cxn>
                <a:cxn ang="0">
                  <a:pos x="298" y="49"/>
                </a:cxn>
                <a:cxn ang="0">
                  <a:pos x="358" y="87"/>
                </a:cxn>
                <a:cxn ang="0">
                  <a:pos x="358" y="87"/>
                </a:cxn>
                <a:cxn ang="0">
                  <a:pos x="373" y="231"/>
                </a:cxn>
                <a:cxn ang="0">
                  <a:pos x="373" y="231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77" y="156"/>
                </a:cxn>
                <a:cxn ang="0">
                  <a:pos x="369" y="72"/>
                </a:cxn>
                <a:cxn ang="0">
                  <a:pos x="369" y="72"/>
                </a:cxn>
              </a:cxnLst>
              <a:rect l="0" t="0" r="r" b="b"/>
              <a:pathLst>
                <a:path w="384" h="231">
                  <a:moveTo>
                    <a:pt x="203" y="144"/>
                  </a:moveTo>
                  <a:lnTo>
                    <a:pt x="203" y="144"/>
                  </a:lnTo>
                  <a:lnTo>
                    <a:pt x="200" y="152"/>
                  </a:lnTo>
                  <a:lnTo>
                    <a:pt x="185" y="178"/>
                  </a:lnTo>
                  <a:lnTo>
                    <a:pt x="185" y="178"/>
                  </a:lnTo>
                  <a:lnTo>
                    <a:pt x="203" y="152"/>
                  </a:lnTo>
                  <a:lnTo>
                    <a:pt x="211" y="133"/>
                  </a:lnTo>
                  <a:lnTo>
                    <a:pt x="207" y="133"/>
                  </a:lnTo>
                  <a:lnTo>
                    <a:pt x="203" y="144"/>
                  </a:lnTo>
                  <a:close/>
                  <a:moveTo>
                    <a:pt x="369" y="72"/>
                  </a:moveTo>
                  <a:lnTo>
                    <a:pt x="369" y="72"/>
                  </a:lnTo>
                  <a:lnTo>
                    <a:pt x="309" y="34"/>
                  </a:lnTo>
                  <a:lnTo>
                    <a:pt x="271" y="15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181" y="4"/>
                  </a:lnTo>
                  <a:lnTo>
                    <a:pt x="132" y="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30" y="30"/>
                  </a:lnTo>
                  <a:lnTo>
                    <a:pt x="0" y="46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34" y="4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128" y="15"/>
                  </a:lnTo>
                  <a:lnTo>
                    <a:pt x="177" y="15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64" y="30"/>
                  </a:lnTo>
                  <a:lnTo>
                    <a:pt x="298" y="49"/>
                  </a:lnTo>
                  <a:lnTo>
                    <a:pt x="358" y="87"/>
                  </a:lnTo>
                  <a:lnTo>
                    <a:pt x="358" y="87"/>
                  </a:lnTo>
                  <a:lnTo>
                    <a:pt x="373" y="231"/>
                  </a:lnTo>
                  <a:lnTo>
                    <a:pt x="373" y="231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77" y="156"/>
                  </a:lnTo>
                  <a:lnTo>
                    <a:pt x="369" y="72"/>
                  </a:lnTo>
                  <a:lnTo>
                    <a:pt x="369" y="72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6" name="Freeform 17"/>
            <p:cNvSpPr>
              <a:spLocks noChangeAspect="1"/>
            </p:cNvSpPr>
            <p:nvPr/>
          </p:nvSpPr>
          <p:spPr bwMode="auto">
            <a:xfrm>
              <a:off x="2102" y="3846"/>
              <a:ext cx="34" cy="41"/>
            </a:xfrm>
            <a:custGeom>
              <a:avLst/>
              <a:gdLst/>
              <a:ahLst/>
              <a:cxnLst>
                <a:cxn ang="0">
                  <a:pos x="34" y="41"/>
                </a:cxn>
                <a:cxn ang="0">
                  <a:pos x="11" y="34"/>
                </a:cxn>
                <a:cxn ang="0">
                  <a:pos x="11" y="34"/>
                </a:cxn>
                <a:cxn ang="0">
                  <a:pos x="4" y="26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4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34" y="41"/>
                </a:cxn>
                <a:cxn ang="0">
                  <a:pos x="34" y="41"/>
                </a:cxn>
              </a:cxnLst>
              <a:rect l="0" t="0" r="r" b="b"/>
              <a:pathLst>
                <a:path w="34" h="41">
                  <a:moveTo>
                    <a:pt x="34" y="41"/>
                  </a:moveTo>
                  <a:lnTo>
                    <a:pt x="11" y="34"/>
                  </a:lnTo>
                  <a:lnTo>
                    <a:pt x="11" y="34"/>
                  </a:lnTo>
                  <a:lnTo>
                    <a:pt x="4" y="2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34" y="41"/>
                  </a:lnTo>
                  <a:lnTo>
                    <a:pt x="34" y="41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7" name="Freeform 18"/>
            <p:cNvSpPr>
              <a:spLocks noChangeAspect="1"/>
            </p:cNvSpPr>
            <p:nvPr/>
          </p:nvSpPr>
          <p:spPr bwMode="auto">
            <a:xfrm>
              <a:off x="1835" y="3846"/>
              <a:ext cx="267" cy="239"/>
            </a:xfrm>
            <a:custGeom>
              <a:avLst/>
              <a:gdLst/>
              <a:ahLst/>
              <a:cxnLst>
                <a:cxn ang="0">
                  <a:pos x="203" y="216"/>
                </a:cxn>
                <a:cxn ang="0">
                  <a:pos x="203" y="216"/>
                </a:cxn>
                <a:cxn ang="0">
                  <a:pos x="154" y="220"/>
                </a:cxn>
                <a:cxn ang="0">
                  <a:pos x="116" y="227"/>
                </a:cxn>
                <a:cxn ang="0">
                  <a:pos x="116" y="227"/>
                </a:cxn>
                <a:cxn ang="0">
                  <a:pos x="82" y="235"/>
                </a:cxn>
                <a:cxn ang="0">
                  <a:pos x="56" y="238"/>
                </a:cxn>
                <a:cxn ang="0">
                  <a:pos x="41" y="235"/>
                </a:cxn>
                <a:cxn ang="0">
                  <a:pos x="26" y="231"/>
                </a:cxn>
                <a:cxn ang="0">
                  <a:pos x="15" y="227"/>
                </a:cxn>
                <a:cxn ang="0">
                  <a:pos x="0" y="216"/>
                </a:cxn>
                <a:cxn ang="0">
                  <a:pos x="3" y="94"/>
                </a:cxn>
                <a:cxn ang="0">
                  <a:pos x="3" y="94"/>
                </a:cxn>
                <a:cxn ang="0">
                  <a:pos x="15" y="106"/>
                </a:cxn>
                <a:cxn ang="0">
                  <a:pos x="26" y="113"/>
                </a:cxn>
                <a:cxn ang="0">
                  <a:pos x="56" y="125"/>
                </a:cxn>
                <a:cxn ang="0">
                  <a:pos x="79" y="129"/>
                </a:cxn>
                <a:cxn ang="0">
                  <a:pos x="101" y="129"/>
                </a:cxn>
                <a:cxn ang="0">
                  <a:pos x="105" y="129"/>
                </a:cxn>
                <a:cxn ang="0">
                  <a:pos x="105" y="125"/>
                </a:cxn>
                <a:cxn ang="0">
                  <a:pos x="105" y="125"/>
                </a:cxn>
                <a:cxn ang="0">
                  <a:pos x="131" y="117"/>
                </a:cxn>
                <a:cxn ang="0">
                  <a:pos x="158" y="102"/>
                </a:cxn>
                <a:cxn ang="0">
                  <a:pos x="180" y="83"/>
                </a:cxn>
                <a:cxn ang="0">
                  <a:pos x="199" y="64"/>
                </a:cxn>
                <a:cxn ang="0">
                  <a:pos x="225" y="26"/>
                </a:cxn>
                <a:cxn ang="0">
                  <a:pos x="244" y="0"/>
                </a:cxn>
                <a:cxn ang="0">
                  <a:pos x="244" y="0"/>
                </a:cxn>
                <a:cxn ang="0">
                  <a:pos x="252" y="0"/>
                </a:cxn>
                <a:cxn ang="0">
                  <a:pos x="252" y="0"/>
                </a:cxn>
                <a:cxn ang="0">
                  <a:pos x="248" y="15"/>
                </a:cxn>
                <a:cxn ang="0">
                  <a:pos x="248" y="26"/>
                </a:cxn>
                <a:cxn ang="0">
                  <a:pos x="256" y="41"/>
                </a:cxn>
                <a:cxn ang="0">
                  <a:pos x="256" y="41"/>
                </a:cxn>
                <a:cxn ang="0">
                  <a:pos x="241" y="60"/>
                </a:cxn>
                <a:cxn ang="0">
                  <a:pos x="237" y="76"/>
                </a:cxn>
                <a:cxn ang="0">
                  <a:pos x="241" y="83"/>
                </a:cxn>
                <a:cxn ang="0">
                  <a:pos x="244" y="94"/>
                </a:cxn>
                <a:cxn ang="0">
                  <a:pos x="244" y="94"/>
                </a:cxn>
                <a:cxn ang="0">
                  <a:pos x="244" y="102"/>
                </a:cxn>
                <a:cxn ang="0">
                  <a:pos x="244" y="102"/>
                </a:cxn>
                <a:cxn ang="0">
                  <a:pos x="237" y="110"/>
                </a:cxn>
                <a:cxn ang="0">
                  <a:pos x="222" y="125"/>
                </a:cxn>
                <a:cxn ang="0">
                  <a:pos x="218" y="136"/>
                </a:cxn>
                <a:cxn ang="0">
                  <a:pos x="218" y="148"/>
                </a:cxn>
                <a:cxn ang="0">
                  <a:pos x="218" y="159"/>
                </a:cxn>
                <a:cxn ang="0">
                  <a:pos x="222" y="170"/>
                </a:cxn>
                <a:cxn ang="0">
                  <a:pos x="267" y="220"/>
                </a:cxn>
                <a:cxn ang="0">
                  <a:pos x="267" y="220"/>
                </a:cxn>
                <a:cxn ang="0">
                  <a:pos x="203" y="216"/>
                </a:cxn>
                <a:cxn ang="0">
                  <a:pos x="203" y="216"/>
                </a:cxn>
              </a:cxnLst>
              <a:rect l="0" t="0" r="r" b="b"/>
              <a:pathLst>
                <a:path w="267" h="238">
                  <a:moveTo>
                    <a:pt x="203" y="216"/>
                  </a:moveTo>
                  <a:lnTo>
                    <a:pt x="203" y="216"/>
                  </a:lnTo>
                  <a:lnTo>
                    <a:pt x="154" y="220"/>
                  </a:lnTo>
                  <a:lnTo>
                    <a:pt x="116" y="227"/>
                  </a:lnTo>
                  <a:lnTo>
                    <a:pt x="116" y="227"/>
                  </a:lnTo>
                  <a:lnTo>
                    <a:pt x="82" y="235"/>
                  </a:lnTo>
                  <a:lnTo>
                    <a:pt x="56" y="238"/>
                  </a:lnTo>
                  <a:lnTo>
                    <a:pt x="41" y="235"/>
                  </a:lnTo>
                  <a:lnTo>
                    <a:pt x="26" y="231"/>
                  </a:lnTo>
                  <a:lnTo>
                    <a:pt x="15" y="227"/>
                  </a:lnTo>
                  <a:lnTo>
                    <a:pt x="0" y="216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15" y="106"/>
                  </a:lnTo>
                  <a:lnTo>
                    <a:pt x="26" y="113"/>
                  </a:lnTo>
                  <a:lnTo>
                    <a:pt x="56" y="125"/>
                  </a:lnTo>
                  <a:lnTo>
                    <a:pt x="79" y="129"/>
                  </a:lnTo>
                  <a:lnTo>
                    <a:pt x="101" y="129"/>
                  </a:lnTo>
                  <a:lnTo>
                    <a:pt x="105" y="129"/>
                  </a:lnTo>
                  <a:lnTo>
                    <a:pt x="105" y="125"/>
                  </a:lnTo>
                  <a:lnTo>
                    <a:pt x="105" y="125"/>
                  </a:lnTo>
                  <a:lnTo>
                    <a:pt x="131" y="117"/>
                  </a:lnTo>
                  <a:lnTo>
                    <a:pt x="158" y="102"/>
                  </a:lnTo>
                  <a:lnTo>
                    <a:pt x="180" y="83"/>
                  </a:lnTo>
                  <a:lnTo>
                    <a:pt x="199" y="64"/>
                  </a:lnTo>
                  <a:lnTo>
                    <a:pt x="225" y="26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48" y="15"/>
                  </a:lnTo>
                  <a:lnTo>
                    <a:pt x="248" y="26"/>
                  </a:lnTo>
                  <a:lnTo>
                    <a:pt x="256" y="41"/>
                  </a:lnTo>
                  <a:lnTo>
                    <a:pt x="256" y="41"/>
                  </a:lnTo>
                  <a:lnTo>
                    <a:pt x="241" y="60"/>
                  </a:lnTo>
                  <a:lnTo>
                    <a:pt x="237" y="76"/>
                  </a:lnTo>
                  <a:lnTo>
                    <a:pt x="241" y="83"/>
                  </a:lnTo>
                  <a:lnTo>
                    <a:pt x="244" y="94"/>
                  </a:lnTo>
                  <a:lnTo>
                    <a:pt x="244" y="94"/>
                  </a:lnTo>
                  <a:lnTo>
                    <a:pt x="244" y="102"/>
                  </a:lnTo>
                  <a:lnTo>
                    <a:pt x="244" y="102"/>
                  </a:lnTo>
                  <a:lnTo>
                    <a:pt x="237" y="110"/>
                  </a:lnTo>
                  <a:lnTo>
                    <a:pt x="222" y="125"/>
                  </a:lnTo>
                  <a:lnTo>
                    <a:pt x="218" y="136"/>
                  </a:lnTo>
                  <a:lnTo>
                    <a:pt x="218" y="148"/>
                  </a:lnTo>
                  <a:lnTo>
                    <a:pt x="218" y="159"/>
                  </a:lnTo>
                  <a:lnTo>
                    <a:pt x="222" y="170"/>
                  </a:lnTo>
                  <a:lnTo>
                    <a:pt x="267" y="220"/>
                  </a:lnTo>
                  <a:lnTo>
                    <a:pt x="267" y="220"/>
                  </a:lnTo>
                  <a:lnTo>
                    <a:pt x="203" y="216"/>
                  </a:lnTo>
                  <a:lnTo>
                    <a:pt x="203" y="21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8" name="Freeform 19"/>
            <p:cNvSpPr>
              <a:spLocks noChangeAspect="1"/>
            </p:cNvSpPr>
            <p:nvPr/>
          </p:nvSpPr>
          <p:spPr bwMode="auto">
            <a:xfrm>
              <a:off x="2083" y="3971"/>
              <a:ext cx="169" cy="125"/>
            </a:xfrm>
            <a:custGeom>
              <a:avLst/>
              <a:gdLst/>
              <a:ahLst/>
              <a:cxnLst>
                <a:cxn ang="0">
                  <a:pos x="166" y="79"/>
                </a:cxn>
                <a:cxn ang="0">
                  <a:pos x="166" y="79"/>
                </a:cxn>
                <a:cxn ang="0">
                  <a:pos x="166" y="83"/>
                </a:cxn>
                <a:cxn ang="0">
                  <a:pos x="136" y="121"/>
                </a:cxn>
                <a:cxn ang="0">
                  <a:pos x="136" y="121"/>
                </a:cxn>
                <a:cxn ang="0">
                  <a:pos x="128" y="125"/>
                </a:cxn>
                <a:cxn ang="0">
                  <a:pos x="128" y="125"/>
                </a:cxn>
                <a:cxn ang="0">
                  <a:pos x="72" y="117"/>
                </a:cxn>
                <a:cxn ang="0">
                  <a:pos x="72" y="117"/>
                </a:cxn>
                <a:cxn ang="0">
                  <a:pos x="0" y="41"/>
                </a:cxn>
                <a:cxn ang="0">
                  <a:pos x="0" y="41"/>
                </a:cxn>
                <a:cxn ang="0">
                  <a:pos x="4" y="15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5" y="26"/>
                </a:cxn>
                <a:cxn ang="0">
                  <a:pos x="90" y="57"/>
                </a:cxn>
                <a:cxn ang="0">
                  <a:pos x="90" y="57"/>
                </a:cxn>
                <a:cxn ang="0">
                  <a:pos x="94" y="57"/>
                </a:cxn>
                <a:cxn ang="0">
                  <a:pos x="94" y="57"/>
                </a:cxn>
                <a:cxn ang="0">
                  <a:pos x="162" y="60"/>
                </a:cxn>
                <a:cxn ang="0">
                  <a:pos x="162" y="60"/>
                </a:cxn>
                <a:cxn ang="0">
                  <a:pos x="169" y="72"/>
                </a:cxn>
                <a:cxn ang="0">
                  <a:pos x="169" y="72"/>
                </a:cxn>
                <a:cxn ang="0">
                  <a:pos x="166" y="79"/>
                </a:cxn>
                <a:cxn ang="0">
                  <a:pos x="166" y="79"/>
                </a:cxn>
              </a:cxnLst>
              <a:rect l="0" t="0" r="r" b="b"/>
              <a:pathLst>
                <a:path w="169" h="125">
                  <a:moveTo>
                    <a:pt x="166" y="79"/>
                  </a:moveTo>
                  <a:lnTo>
                    <a:pt x="166" y="79"/>
                  </a:lnTo>
                  <a:lnTo>
                    <a:pt x="166" y="83"/>
                  </a:lnTo>
                  <a:lnTo>
                    <a:pt x="136" y="121"/>
                  </a:lnTo>
                  <a:lnTo>
                    <a:pt x="136" y="121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72" y="117"/>
                  </a:lnTo>
                  <a:lnTo>
                    <a:pt x="72" y="11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4" y="15"/>
                  </a:lnTo>
                  <a:lnTo>
                    <a:pt x="8" y="0"/>
                  </a:lnTo>
                  <a:lnTo>
                    <a:pt x="8" y="0"/>
                  </a:lnTo>
                  <a:lnTo>
                    <a:pt x="45" y="26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69" y="72"/>
                  </a:lnTo>
                  <a:lnTo>
                    <a:pt x="169" y="72"/>
                  </a:lnTo>
                  <a:lnTo>
                    <a:pt x="166" y="79"/>
                  </a:lnTo>
                  <a:lnTo>
                    <a:pt x="166" y="79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9" name="Freeform 20"/>
            <p:cNvSpPr>
              <a:spLocks noChangeAspect="1"/>
            </p:cNvSpPr>
            <p:nvPr/>
          </p:nvSpPr>
          <p:spPr bwMode="auto">
            <a:xfrm>
              <a:off x="2102" y="3903"/>
              <a:ext cx="214" cy="106"/>
            </a:xfrm>
            <a:custGeom>
              <a:avLst/>
              <a:gdLst/>
              <a:ahLst/>
              <a:cxnLst>
                <a:cxn ang="0">
                  <a:pos x="215" y="37"/>
                </a:cxn>
                <a:cxn ang="0">
                  <a:pos x="215" y="37"/>
                </a:cxn>
                <a:cxn ang="0">
                  <a:pos x="203" y="64"/>
                </a:cxn>
                <a:cxn ang="0">
                  <a:pos x="188" y="98"/>
                </a:cxn>
                <a:cxn ang="0">
                  <a:pos x="188" y="98"/>
                </a:cxn>
                <a:cxn ang="0">
                  <a:pos x="181" y="102"/>
                </a:cxn>
                <a:cxn ang="0">
                  <a:pos x="177" y="106"/>
                </a:cxn>
                <a:cxn ang="0">
                  <a:pos x="177" y="106"/>
                </a:cxn>
                <a:cxn ang="0">
                  <a:pos x="120" y="106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30" y="68"/>
                </a:cxn>
                <a:cxn ang="0">
                  <a:pos x="0" y="45"/>
                </a:cxn>
                <a:cxn ang="0">
                  <a:pos x="0" y="45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15"/>
                </a:cxn>
                <a:cxn ang="0">
                  <a:pos x="7" y="0"/>
                </a:cxn>
                <a:cxn ang="0">
                  <a:pos x="41" y="15"/>
                </a:cxn>
                <a:cxn ang="0">
                  <a:pos x="41" y="15"/>
                </a:cxn>
                <a:cxn ang="0">
                  <a:pos x="56" y="34"/>
                </a:cxn>
                <a:cxn ang="0">
                  <a:pos x="56" y="34"/>
                </a:cxn>
                <a:cxn ang="0">
                  <a:pos x="71" y="45"/>
                </a:cxn>
                <a:cxn ang="0">
                  <a:pos x="94" y="53"/>
                </a:cxn>
                <a:cxn ang="0">
                  <a:pos x="120" y="53"/>
                </a:cxn>
                <a:cxn ang="0">
                  <a:pos x="143" y="53"/>
                </a:cxn>
                <a:cxn ang="0">
                  <a:pos x="158" y="49"/>
                </a:cxn>
                <a:cxn ang="0">
                  <a:pos x="158" y="34"/>
                </a:cxn>
                <a:cxn ang="0">
                  <a:pos x="158" y="34"/>
                </a:cxn>
                <a:cxn ang="0">
                  <a:pos x="154" y="19"/>
                </a:cxn>
                <a:cxn ang="0">
                  <a:pos x="192" y="7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34"/>
                </a:cxn>
                <a:cxn ang="0">
                  <a:pos x="215" y="34"/>
                </a:cxn>
                <a:cxn ang="0">
                  <a:pos x="215" y="37"/>
                </a:cxn>
                <a:cxn ang="0">
                  <a:pos x="215" y="37"/>
                </a:cxn>
              </a:cxnLst>
              <a:rect l="0" t="0" r="r" b="b"/>
              <a:pathLst>
                <a:path w="215" h="106">
                  <a:moveTo>
                    <a:pt x="215" y="37"/>
                  </a:moveTo>
                  <a:lnTo>
                    <a:pt x="215" y="37"/>
                  </a:lnTo>
                  <a:lnTo>
                    <a:pt x="203" y="64"/>
                  </a:lnTo>
                  <a:lnTo>
                    <a:pt x="188" y="98"/>
                  </a:lnTo>
                  <a:lnTo>
                    <a:pt x="188" y="98"/>
                  </a:lnTo>
                  <a:lnTo>
                    <a:pt x="181" y="102"/>
                  </a:lnTo>
                  <a:lnTo>
                    <a:pt x="177" y="106"/>
                  </a:lnTo>
                  <a:lnTo>
                    <a:pt x="177" y="106"/>
                  </a:lnTo>
                  <a:lnTo>
                    <a:pt x="120" y="106"/>
                  </a:lnTo>
                  <a:lnTo>
                    <a:pt x="79" y="102"/>
                  </a:lnTo>
                  <a:lnTo>
                    <a:pt x="79" y="102"/>
                  </a:lnTo>
                  <a:lnTo>
                    <a:pt x="30" y="6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15"/>
                  </a:lnTo>
                  <a:lnTo>
                    <a:pt x="7" y="0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71" y="45"/>
                  </a:lnTo>
                  <a:lnTo>
                    <a:pt x="94" y="53"/>
                  </a:lnTo>
                  <a:lnTo>
                    <a:pt x="120" y="53"/>
                  </a:lnTo>
                  <a:lnTo>
                    <a:pt x="143" y="53"/>
                  </a:lnTo>
                  <a:lnTo>
                    <a:pt x="158" y="49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4" y="19"/>
                  </a:lnTo>
                  <a:lnTo>
                    <a:pt x="192" y="7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34"/>
                  </a:lnTo>
                  <a:lnTo>
                    <a:pt x="215" y="34"/>
                  </a:lnTo>
                  <a:lnTo>
                    <a:pt x="215" y="37"/>
                  </a:lnTo>
                  <a:lnTo>
                    <a:pt x="215" y="3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0" name="Freeform 21"/>
            <p:cNvSpPr>
              <a:spLocks noChangeAspect="1"/>
            </p:cNvSpPr>
            <p:nvPr/>
          </p:nvSpPr>
          <p:spPr bwMode="auto">
            <a:xfrm>
              <a:off x="2241" y="3766"/>
              <a:ext cx="113" cy="133"/>
            </a:xfrm>
            <a:custGeom>
              <a:avLst/>
              <a:gdLst/>
              <a:ahLst/>
              <a:cxnLst>
                <a:cxn ang="0">
                  <a:pos x="109" y="27"/>
                </a:cxn>
                <a:cxn ang="0">
                  <a:pos x="109" y="27"/>
                </a:cxn>
                <a:cxn ang="0">
                  <a:pos x="109" y="30"/>
                </a:cxn>
                <a:cxn ang="0">
                  <a:pos x="113" y="38"/>
                </a:cxn>
                <a:cxn ang="0">
                  <a:pos x="113" y="38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06" y="91"/>
                </a:cxn>
                <a:cxn ang="0">
                  <a:pos x="106" y="91"/>
                </a:cxn>
                <a:cxn ang="0">
                  <a:pos x="102" y="99"/>
                </a:cxn>
                <a:cxn ang="0">
                  <a:pos x="94" y="106"/>
                </a:cxn>
                <a:cxn ang="0">
                  <a:pos x="94" y="106"/>
                </a:cxn>
                <a:cxn ang="0">
                  <a:pos x="15" y="133"/>
                </a:cxn>
                <a:cxn ang="0">
                  <a:pos x="15" y="133"/>
                </a:cxn>
                <a:cxn ang="0">
                  <a:pos x="4" y="49"/>
                </a:cxn>
                <a:cxn ang="0">
                  <a:pos x="53" y="34"/>
                </a:cxn>
                <a:cxn ang="0">
                  <a:pos x="45" y="27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9" y="0"/>
                </a:cxn>
                <a:cxn ang="0">
                  <a:pos x="49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109" y="27"/>
                </a:cxn>
                <a:cxn ang="0">
                  <a:pos x="109" y="27"/>
                </a:cxn>
              </a:cxnLst>
              <a:rect l="0" t="0" r="r" b="b"/>
              <a:pathLst>
                <a:path w="113" h="133">
                  <a:moveTo>
                    <a:pt x="109" y="27"/>
                  </a:moveTo>
                  <a:lnTo>
                    <a:pt x="109" y="27"/>
                  </a:lnTo>
                  <a:lnTo>
                    <a:pt x="109" y="30"/>
                  </a:lnTo>
                  <a:lnTo>
                    <a:pt x="113" y="38"/>
                  </a:lnTo>
                  <a:lnTo>
                    <a:pt x="113" y="38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06" y="91"/>
                  </a:lnTo>
                  <a:lnTo>
                    <a:pt x="106" y="91"/>
                  </a:lnTo>
                  <a:lnTo>
                    <a:pt x="102" y="99"/>
                  </a:lnTo>
                  <a:lnTo>
                    <a:pt x="94" y="106"/>
                  </a:lnTo>
                  <a:lnTo>
                    <a:pt x="94" y="106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4" y="49"/>
                  </a:lnTo>
                  <a:lnTo>
                    <a:pt x="53" y="34"/>
                  </a:lnTo>
                  <a:lnTo>
                    <a:pt x="45" y="27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8"/>
                  </a:lnTo>
                  <a:lnTo>
                    <a:pt x="0" y="8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109" y="27"/>
                  </a:lnTo>
                  <a:lnTo>
                    <a:pt x="109" y="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1" name="Freeform 22"/>
            <p:cNvSpPr>
              <a:spLocks noChangeAspect="1"/>
            </p:cNvSpPr>
            <p:nvPr/>
          </p:nvSpPr>
          <p:spPr bwMode="auto">
            <a:xfrm>
              <a:off x="2004" y="3657"/>
              <a:ext cx="508" cy="87"/>
            </a:xfrm>
            <a:custGeom>
              <a:avLst/>
              <a:gdLst/>
              <a:ahLst/>
              <a:cxnLst>
                <a:cxn ang="0">
                  <a:pos x="486" y="65"/>
                </a:cxn>
                <a:cxn ang="0">
                  <a:pos x="486" y="65"/>
                </a:cxn>
                <a:cxn ang="0">
                  <a:pos x="282" y="80"/>
                </a:cxn>
                <a:cxn ang="0">
                  <a:pos x="226" y="87"/>
                </a:cxn>
                <a:cxn ang="0">
                  <a:pos x="226" y="87"/>
                </a:cxn>
                <a:cxn ang="0">
                  <a:pos x="169" y="49"/>
                </a:cxn>
                <a:cxn ang="0">
                  <a:pos x="124" y="27"/>
                </a:cxn>
                <a:cxn ang="0">
                  <a:pos x="105" y="19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87" y="12"/>
                </a:cxn>
                <a:cxn ang="0">
                  <a:pos x="87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77" y="0"/>
                </a:cxn>
                <a:cxn ang="0">
                  <a:pos x="320" y="0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497" y="12"/>
                </a:cxn>
                <a:cxn ang="0">
                  <a:pos x="505" y="15"/>
                </a:cxn>
                <a:cxn ang="0">
                  <a:pos x="508" y="27"/>
                </a:cxn>
                <a:cxn ang="0">
                  <a:pos x="508" y="34"/>
                </a:cxn>
                <a:cxn ang="0">
                  <a:pos x="508" y="34"/>
                </a:cxn>
                <a:cxn ang="0">
                  <a:pos x="508" y="38"/>
                </a:cxn>
                <a:cxn ang="0">
                  <a:pos x="508" y="38"/>
                </a:cxn>
                <a:cxn ang="0">
                  <a:pos x="508" y="46"/>
                </a:cxn>
                <a:cxn ang="0">
                  <a:pos x="505" y="53"/>
                </a:cxn>
                <a:cxn ang="0">
                  <a:pos x="497" y="61"/>
                </a:cxn>
                <a:cxn ang="0">
                  <a:pos x="486" y="65"/>
                </a:cxn>
                <a:cxn ang="0">
                  <a:pos x="486" y="65"/>
                </a:cxn>
              </a:cxnLst>
              <a:rect l="0" t="0" r="r" b="b"/>
              <a:pathLst>
                <a:path w="508" h="87">
                  <a:moveTo>
                    <a:pt x="486" y="65"/>
                  </a:moveTo>
                  <a:lnTo>
                    <a:pt x="486" y="65"/>
                  </a:lnTo>
                  <a:lnTo>
                    <a:pt x="282" y="80"/>
                  </a:lnTo>
                  <a:lnTo>
                    <a:pt x="226" y="87"/>
                  </a:lnTo>
                  <a:lnTo>
                    <a:pt x="226" y="87"/>
                  </a:lnTo>
                  <a:lnTo>
                    <a:pt x="169" y="49"/>
                  </a:lnTo>
                  <a:lnTo>
                    <a:pt x="124" y="27"/>
                  </a:lnTo>
                  <a:lnTo>
                    <a:pt x="105" y="19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77" y="0"/>
                  </a:lnTo>
                  <a:lnTo>
                    <a:pt x="320" y="0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497" y="12"/>
                  </a:lnTo>
                  <a:lnTo>
                    <a:pt x="505" y="15"/>
                  </a:lnTo>
                  <a:lnTo>
                    <a:pt x="508" y="27"/>
                  </a:lnTo>
                  <a:lnTo>
                    <a:pt x="508" y="34"/>
                  </a:lnTo>
                  <a:lnTo>
                    <a:pt x="508" y="34"/>
                  </a:lnTo>
                  <a:lnTo>
                    <a:pt x="508" y="38"/>
                  </a:lnTo>
                  <a:lnTo>
                    <a:pt x="508" y="38"/>
                  </a:lnTo>
                  <a:lnTo>
                    <a:pt x="508" y="46"/>
                  </a:lnTo>
                  <a:lnTo>
                    <a:pt x="505" y="53"/>
                  </a:lnTo>
                  <a:lnTo>
                    <a:pt x="497" y="61"/>
                  </a:lnTo>
                  <a:lnTo>
                    <a:pt x="486" y="65"/>
                  </a:lnTo>
                  <a:lnTo>
                    <a:pt x="486" y="6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2" name="Freeform 23"/>
            <p:cNvSpPr>
              <a:spLocks noChangeAspect="1"/>
            </p:cNvSpPr>
            <p:nvPr/>
          </p:nvSpPr>
          <p:spPr bwMode="auto">
            <a:xfrm>
              <a:off x="2004" y="3657"/>
              <a:ext cx="508" cy="23"/>
            </a:xfrm>
            <a:custGeom>
              <a:avLst/>
              <a:gdLst/>
              <a:ahLst/>
              <a:cxnLst>
                <a:cxn ang="0">
                  <a:pos x="87" y="15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94" y="15"/>
                </a:cxn>
                <a:cxn ang="0">
                  <a:pos x="94" y="15"/>
                </a:cxn>
                <a:cxn ang="0">
                  <a:pos x="267" y="15"/>
                </a:cxn>
                <a:cxn ang="0">
                  <a:pos x="380" y="19"/>
                </a:cxn>
                <a:cxn ang="0">
                  <a:pos x="505" y="23"/>
                </a:cxn>
                <a:cxn ang="0">
                  <a:pos x="505" y="23"/>
                </a:cxn>
                <a:cxn ang="0">
                  <a:pos x="508" y="23"/>
                </a:cxn>
                <a:cxn ang="0">
                  <a:pos x="508" y="23"/>
                </a:cxn>
                <a:cxn ang="0">
                  <a:pos x="501" y="12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320" y="0"/>
                </a:cxn>
                <a:cxn ang="0">
                  <a:pos x="177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7" y="12"/>
                </a:cxn>
                <a:cxn ang="0">
                  <a:pos x="87" y="15"/>
                </a:cxn>
              </a:cxnLst>
              <a:rect l="0" t="0" r="r" b="b"/>
              <a:pathLst>
                <a:path w="508" h="23">
                  <a:moveTo>
                    <a:pt x="87" y="15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267" y="15"/>
                  </a:lnTo>
                  <a:lnTo>
                    <a:pt x="380" y="19"/>
                  </a:lnTo>
                  <a:lnTo>
                    <a:pt x="505" y="23"/>
                  </a:lnTo>
                  <a:lnTo>
                    <a:pt x="505" y="23"/>
                  </a:lnTo>
                  <a:lnTo>
                    <a:pt x="508" y="23"/>
                  </a:lnTo>
                  <a:lnTo>
                    <a:pt x="508" y="23"/>
                  </a:lnTo>
                  <a:lnTo>
                    <a:pt x="501" y="12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320" y="0"/>
                  </a:lnTo>
                  <a:lnTo>
                    <a:pt x="177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87" y="12"/>
                  </a:lnTo>
                  <a:lnTo>
                    <a:pt x="87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3" name="Freeform 24"/>
            <p:cNvSpPr>
              <a:spLocks noChangeAspect="1"/>
            </p:cNvSpPr>
            <p:nvPr/>
          </p:nvSpPr>
          <p:spPr bwMode="auto">
            <a:xfrm>
              <a:off x="1842" y="3755"/>
              <a:ext cx="383" cy="189"/>
            </a:xfrm>
            <a:custGeom>
              <a:avLst/>
              <a:gdLst/>
              <a:ahLst/>
              <a:cxnLst>
                <a:cxn ang="0">
                  <a:pos x="384" y="155"/>
                </a:cxn>
                <a:cxn ang="0">
                  <a:pos x="346" y="144"/>
                </a:cxn>
                <a:cxn ang="0">
                  <a:pos x="339" y="132"/>
                </a:cxn>
                <a:cxn ang="0">
                  <a:pos x="316" y="72"/>
                </a:cxn>
                <a:cxn ang="0">
                  <a:pos x="328" y="53"/>
                </a:cxn>
                <a:cxn ang="0">
                  <a:pos x="335" y="34"/>
                </a:cxn>
                <a:cxn ang="0">
                  <a:pos x="324" y="45"/>
                </a:cxn>
                <a:cxn ang="0">
                  <a:pos x="226" y="45"/>
                </a:cxn>
                <a:cxn ang="0">
                  <a:pos x="215" y="22"/>
                </a:cxn>
                <a:cxn ang="0">
                  <a:pos x="196" y="0"/>
                </a:cxn>
                <a:cxn ang="0">
                  <a:pos x="203" y="15"/>
                </a:cxn>
                <a:cxn ang="0">
                  <a:pos x="211" y="57"/>
                </a:cxn>
                <a:cxn ang="0">
                  <a:pos x="196" y="79"/>
                </a:cxn>
                <a:cxn ang="0">
                  <a:pos x="151" y="125"/>
                </a:cxn>
                <a:cxn ang="0">
                  <a:pos x="109" y="151"/>
                </a:cxn>
                <a:cxn ang="0">
                  <a:pos x="87" y="159"/>
                </a:cxn>
                <a:cxn ang="0">
                  <a:pos x="30" y="159"/>
                </a:cxn>
                <a:cxn ang="0">
                  <a:pos x="0" y="136"/>
                </a:cxn>
                <a:cxn ang="0">
                  <a:pos x="8" y="159"/>
                </a:cxn>
                <a:cxn ang="0">
                  <a:pos x="34" y="182"/>
                </a:cxn>
                <a:cxn ang="0">
                  <a:pos x="75" y="189"/>
                </a:cxn>
                <a:cxn ang="0">
                  <a:pos x="90" y="189"/>
                </a:cxn>
                <a:cxn ang="0">
                  <a:pos x="143" y="159"/>
                </a:cxn>
                <a:cxn ang="0">
                  <a:pos x="181" y="117"/>
                </a:cxn>
                <a:cxn ang="0">
                  <a:pos x="215" y="68"/>
                </a:cxn>
                <a:cxn ang="0">
                  <a:pos x="305" y="68"/>
                </a:cxn>
                <a:cxn ang="0">
                  <a:pos x="309" y="79"/>
                </a:cxn>
                <a:cxn ang="0">
                  <a:pos x="328" y="148"/>
                </a:cxn>
                <a:cxn ang="0">
                  <a:pos x="335" y="159"/>
                </a:cxn>
                <a:cxn ang="0">
                  <a:pos x="358" y="170"/>
                </a:cxn>
                <a:cxn ang="0">
                  <a:pos x="384" y="170"/>
                </a:cxn>
                <a:cxn ang="0">
                  <a:pos x="384" y="155"/>
                </a:cxn>
              </a:cxnLst>
              <a:rect l="0" t="0" r="r" b="b"/>
              <a:pathLst>
                <a:path w="384" h="189">
                  <a:moveTo>
                    <a:pt x="384" y="155"/>
                  </a:moveTo>
                  <a:lnTo>
                    <a:pt x="384" y="155"/>
                  </a:lnTo>
                  <a:lnTo>
                    <a:pt x="362" y="151"/>
                  </a:lnTo>
                  <a:lnTo>
                    <a:pt x="346" y="144"/>
                  </a:lnTo>
                  <a:lnTo>
                    <a:pt x="346" y="144"/>
                  </a:lnTo>
                  <a:lnTo>
                    <a:pt x="339" y="132"/>
                  </a:lnTo>
                  <a:lnTo>
                    <a:pt x="331" y="117"/>
                  </a:lnTo>
                  <a:lnTo>
                    <a:pt x="316" y="72"/>
                  </a:lnTo>
                  <a:lnTo>
                    <a:pt x="316" y="72"/>
                  </a:lnTo>
                  <a:lnTo>
                    <a:pt x="328" y="53"/>
                  </a:lnTo>
                  <a:lnTo>
                    <a:pt x="331" y="45"/>
                  </a:lnTo>
                  <a:lnTo>
                    <a:pt x="335" y="34"/>
                  </a:lnTo>
                  <a:lnTo>
                    <a:pt x="335" y="34"/>
                  </a:lnTo>
                  <a:lnTo>
                    <a:pt x="324" y="45"/>
                  </a:lnTo>
                  <a:lnTo>
                    <a:pt x="309" y="57"/>
                  </a:lnTo>
                  <a:lnTo>
                    <a:pt x="226" y="45"/>
                  </a:lnTo>
                  <a:lnTo>
                    <a:pt x="226" y="45"/>
                  </a:lnTo>
                  <a:lnTo>
                    <a:pt x="215" y="22"/>
                  </a:lnTo>
                  <a:lnTo>
                    <a:pt x="207" y="7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203" y="15"/>
                  </a:lnTo>
                  <a:lnTo>
                    <a:pt x="207" y="34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196" y="79"/>
                  </a:lnTo>
                  <a:lnTo>
                    <a:pt x="166" y="110"/>
                  </a:lnTo>
                  <a:lnTo>
                    <a:pt x="151" y="125"/>
                  </a:lnTo>
                  <a:lnTo>
                    <a:pt x="128" y="140"/>
                  </a:lnTo>
                  <a:lnTo>
                    <a:pt x="109" y="151"/>
                  </a:lnTo>
                  <a:lnTo>
                    <a:pt x="87" y="159"/>
                  </a:lnTo>
                  <a:lnTo>
                    <a:pt x="87" y="159"/>
                  </a:lnTo>
                  <a:lnTo>
                    <a:pt x="53" y="163"/>
                  </a:lnTo>
                  <a:lnTo>
                    <a:pt x="30" y="159"/>
                  </a:lnTo>
                  <a:lnTo>
                    <a:pt x="15" y="151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8" y="159"/>
                  </a:lnTo>
                  <a:lnTo>
                    <a:pt x="19" y="174"/>
                  </a:lnTo>
                  <a:lnTo>
                    <a:pt x="34" y="182"/>
                  </a:lnTo>
                  <a:lnTo>
                    <a:pt x="49" y="185"/>
                  </a:lnTo>
                  <a:lnTo>
                    <a:pt x="75" y="189"/>
                  </a:lnTo>
                  <a:lnTo>
                    <a:pt x="90" y="189"/>
                  </a:lnTo>
                  <a:lnTo>
                    <a:pt x="90" y="189"/>
                  </a:lnTo>
                  <a:lnTo>
                    <a:pt x="121" y="174"/>
                  </a:lnTo>
                  <a:lnTo>
                    <a:pt x="143" y="159"/>
                  </a:lnTo>
                  <a:lnTo>
                    <a:pt x="166" y="140"/>
                  </a:lnTo>
                  <a:lnTo>
                    <a:pt x="181" y="117"/>
                  </a:lnTo>
                  <a:lnTo>
                    <a:pt x="207" y="83"/>
                  </a:lnTo>
                  <a:lnTo>
                    <a:pt x="215" y="68"/>
                  </a:lnTo>
                  <a:lnTo>
                    <a:pt x="218" y="57"/>
                  </a:lnTo>
                  <a:lnTo>
                    <a:pt x="305" y="68"/>
                  </a:lnTo>
                  <a:lnTo>
                    <a:pt x="309" y="79"/>
                  </a:lnTo>
                  <a:lnTo>
                    <a:pt x="309" y="79"/>
                  </a:lnTo>
                  <a:lnTo>
                    <a:pt x="324" y="129"/>
                  </a:lnTo>
                  <a:lnTo>
                    <a:pt x="328" y="148"/>
                  </a:lnTo>
                  <a:lnTo>
                    <a:pt x="335" y="159"/>
                  </a:lnTo>
                  <a:lnTo>
                    <a:pt x="335" y="159"/>
                  </a:lnTo>
                  <a:lnTo>
                    <a:pt x="346" y="163"/>
                  </a:lnTo>
                  <a:lnTo>
                    <a:pt x="358" y="170"/>
                  </a:lnTo>
                  <a:lnTo>
                    <a:pt x="384" y="170"/>
                  </a:lnTo>
                  <a:lnTo>
                    <a:pt x="384" y="170"/>
                  </a:lnTo>
                  <a:lnTo>
                    <a:pt x="384" y="155"/>
                  </a:lnTo>
                  <a:lnTo>
                    <a:pt x="384" y="15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4" name="Freeform 25"/>
            <p:cNvSpPr>
              <a:spLocks noChangeAspect="1"/>
            </p:cNvSpPr>
            <p:nvPr/>
          </p:nvSpPr>
          <p:spPr bwMode="auto">
            <a:xfrm>
              <a:off x="2211" y="3671"/>
              <a:ext cx="301" cy="73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0" y="61"/>
                </a:cxn>
                <a:cxn ang="0">
                  <a:pos x="19" y="72"/>
                </a:cxn>
                <a:cxn ang="0">
                  <a:pos x="75" y="65"/>
                </a:cxn>
                <a:cxn ang="0">
                  <a:pos x="75" y="65"/>
                </a:cxn>
                <a:cxn ang="0">
                  <a:pos x="279" y="50"/>
                </a:cxn>
                <a:cxn ang="0">
                  <a:pos x="279" y="50"/>
                </a:cxn>
                <a:cxn ang="0">
                  <a:pos x="290" y="46"/>
                </a:cxn>
                <a:cxn ang="0">
                  <a:pos x="298" y="38"/>
                </a:cxn>
                <a:cxn ang="0">
                  <a:pos x="301" y="31"/>
                </a:cxn>
                <a:cxn ang="0">
                  <a:pos x="301" y="23"/>
                </a:cxn>
                <a:cxn ang="0">
                  <a:pos x="301" y="23"/>
                </a:cxn>
                <a:cxn ang="0">
                  <a:pos x="301" y="19"/>
                </a:cxn>
                <a:cxn ang="0">
                  <a:pos x="301" y="19"/>
                </a:cxn>
                <a:cxn ang="0">
                  <a:pos x="301" y="16"/>
                </a:cxn>
                <a:cxn ang="0">
                  <a:pos x="301" y="16"/>
                </a:cxn>
                <a:cxn ang="0">
                  <a:pos x="298" y="23"/>
                </a:cxn>
                <a:cxn ang="0">
                  <a:pos x="294" y="27"/>
                </a:cxn>
                <a:cxn ang="0">
                  <a:pos x="286" y="34"/>
                </a:cxn>
                <a:cxn ang="0">
                  <a:pos x="279" y="38"/>
                </a:cxn>
                <a:cxn ang="0">
                  <a:pos x="279" y="38"/>
                </a:cxn>
                <a:cxn ang="0">
                  <a:pos x="200" y="42"/>
                </a:cxn>
                <a:cxn ang="0">
                  <a:pos x="200" y="42"/>
                </a:cxn>
                <a:cxn ang="0">
                  <a:pos x="196" y="19"/>
                </a:cxn>
                <a:cxn ang="0">
                  <a:pos x="192" y="8"/>
                </a:cxn>
                <a:cxn ang="0">
                  <a:pos x="188" y="0"/>
                </a:cxn>
                <a:cxn ang="0">
                  <a:pos x="188" y="0"/>
                </a:cxn>
                <a:cxn ang="0">
                  <a:pos x="188" y="23"/>
                </a:cxn>
                <a:cxn ang="0">
                  <a:pos x="188" y="42"/>
                </a:cxn>
                <a:cxn ang="0">
                  <a:pos x="188" y="42"/>
                </a:cxn>
                <a:cxn ang="0">
                  <a:pos x="90" y="50"/>
                </a:cxn>
                <a:cxn ang="0">
                  <a:pos x="90" y="50"/>
                </a:cxn>
                <a:cxn ang="0">
                  <a:pos x="87" y="23"/>
                </a:cxn>
                <a:cxn ang="0">
                  <a:pos x="83" y="8"/>
                </a:cxn>
                <a:cxn ang="0">
                  <a:pos x="75" y="0"/>
                </a:cxn>
                <a:cxn ang="0">
                  <a:pos x="75" y="0"/>
                </a:cxn>
                <a:cxn ang="0">
                  <a:pos x="79" y="27"/>
                </a:cxn>
                <a:cxn ang="0">
                  <a:pos x="75" y="50"/>
                </a:cxn>
                <a:cxn ang="0">
                  <a:pos x="75" y="50"/>
                </a:cxn>
                <a:cxn ang="0">
                  <a:pos x="57" y="53"/>
                </a:cxn>
                <a:cxn ang="0">
                  <a:pos x="0" y="61"/>
                </a:cxn>
              </a:cxnLst>
              <a:rect l="0" t="0" r="r" b="b"/>
              <a:pathLst>
                <a:path w="301" h="72">
                  <a:moveTo>
                    <a:pt x="0" y="61"/>
                  </a:moveTo>
                  <a:lnTo>
                    <a:pt x="0" y="61"/>
                  </a:lnTo>
                  <a:lnTo>
                    <a:pt x="19" y="72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279" y="50"/>
                  </a:lnTo>
                  <a:lnTo>
                    <a:pt x="279" y="50"/>
                  </a:lnTo>
                  <a:lnTo>
                    <a:pt x="290" y="46"/>
                  </a:lnTo>
                  <a:lnTo>
                    <a:pt x="298" y="38"/>
                  </a:lnTo>
                  <a:lnTo>
                    <a:pt x="301" y="31"/>
                  </a:lnTo>
                  <a:lnTo>
                    <a:pt x="301" y="23"/>
                  </a:lnTo>
                  <a:lnTo>
                    <a:pt x="301" y="23"/>
                  </a:lnTo>
                  <a:lnTo>
                    <a:pt x="301" y="19"/>
                  </a:lnTo>
                  <a:lnTo>
                    <a:pt x="301" y="19"/>
                  </a:lnTo>
                  <a:lnTo>
                    <a:pt x="301" y="16"/>
                  </a:lnTo>
                  <a:lnTo>
                    <a:pt x="301" y="16"/>
                  </a:lnTo>
                  <a:lnTo>
                    <a:pt x="298" y="23"/>
                  </a:lnTo>
                  <a:lnTo>
                    <a:pt x="294" y="27"/>
                  </a:lnTo>
                  <a:lnTo>
                    <a:pt x="286" y="34"/>
                  </a:lnTo>
                  <a:lnTo>
                    <a:pt x="279" y="38"/>
                  </a:lnTo>
                  <a:lnTo>
                    <a:pt x="279" y="38"/>
                  </a:lnTo>
                  <a:lnTo>
                    <a:pt x="200" y="42"/>
                  </a:lnTo>
                  <a:lnTo>
                    <a:pt x="200" y="42"/>
                  </a:lnTo>
                  <a:lnTo>
                    <a:pt x="196" y="19"/>
                  </a:lnTo>
                  <a:lnTo>
                    <a:pt x="192" y="8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23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87" y="23"/>
                  </a:lnTo>
                  <a:lnTo>
                    <a:pt x="83" y="8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9" y="27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57" y="53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5" name="Freeform 26"/>
            <p:cNvSpPr>
              <a:spLocks noChangeAspect="1"/>
            </p:cNvSpPr>
            <p:nvPr/>
          </p:nvSpPr>
          <p:spPr bwMode="auto">
            <a:xfrm>
              <a:off x="2211" y="3724"/>
              <a:ext cx="56" cy="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8"/>
                </a:cxn>
                <a:cxn ang="0">
                  <a:pos x="57" y="0"/>
                </a:cxn>
              </a:cxnLst>
              <a:rect l="0" t="0" r="r" b="b"/>
              <a:pathLst>
                <a:path w="57" h="8">
                  <a:moveTo>
                    <a:pt x="57" y="0"/>
                  </a:moveTo>
                  <a:lnTo>
                    <a:pt x="0" y="8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6" name="Freeform 27"/>
            <p:cNvSpPr>
              <a:spLocks noChangeAspect="1"/>
            </p:cNvSpPr>
            <p:nvPr/>
          </p:nvSpPr>
          <p:spPr bwMode="auto">
            <a:xfrm>
              <a:off x="1835" y="4048"/>
              <a:ext cx="267" cy="37"/>
            </a:xfrm>
            <a:custGeom>
              <a:avLst/>
              <a:gdLst/>
              <a:ahLst/>
              <a:cxnLst>
                <a:cxn ang="0">
                  <a:pos x="214" y="0"/>
                </a:cxn>
                <a:cxn ang="0">
                  <a:pos x="214" y="0"/>
                </a:cxn>
                <a:cxn ang="0">
                  <a:pos x="165" y="3"/>
                </a:cxn>
                <a:cxn ang="0">
                  <a:pos x="120" y="11"/>
                </a:cxn>
                <a:cxn ang="0">
                  <a:pos x="120" y="11"/>
                </a:cxn>
                <a:cxn ang="0">
                  <a:pos x="86" y="19"/>
                </a:cxn>
                <a:cxn ang="0">
                  <a:pos x="56" y="22"/>
                </a:cxn>
                <a:cxn ang="0">
                  <a:pos x="30" y="15"/>
                </a:cxn>
                <a:cxn ang="0">
                  <a:pos x="15" y="11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5" y="26"/>
                </a:cxn>
                <a:cxn ang="0">
                  <a:pos x="26" y="30"/>
                </a:cxn>
                <a:cxn ang="0">
                  <a:pos x="41" y="34"/>
                </a:cxn>
                <a:cxn ang="0">
                  <a:pos x="56" y="37"/>
                </a:cxn>
                <a:cxn ang="0">
                  <a:pos x="82" y="34"/>
                </a:cxn>
                <a:cxn ang="0">
                  <a:pos x="116" y="26"/>
                </a:cxn>
                <a:cxn ang="0">
                  <a:pos x="116" y="26"/>
                </a:cxn>
                <a:cxn ang="0">
                  <a:pos x="154" y="19"/>
                </a:cxn>
                <a:cxn ang="0">
                  <a:pos x="203" y="15"/>
                </a:cxn>
                <a:cxn ang="0">
                  <a:pos x="203" y="15"/>
                </a:cxn>
                <a:cxn ang="0">
                  <a:pos x="267" y="19"/>
                </a:cxn>
                <a:cxn ang="0">
                  <a:pos x="248" y="0"/>
                </a:cxn>
                <a:cxn ang="0">
                  <a:pos x="248" y="0"/>
                </a:cxn>
                <a:cxn ang="0">
                  <a:pos x="214" y="0"/>
                </a:cxn>
                <a:cxn ang="0">
                  <a:pos x="214" y="0"/>
                </a:cxn>
              </a:cxnLst>
              <a:rect l="0" t="0" r="r" b="b"/>
              <a:pathLst>
                <a:path w="267" h="37">
                  <a:moveTo>
                    <a:pt x="214" y="0"/>
                  </a:moveTo>
                  <a:lnTo>
                    <a:pt x="214" y="0"/>
                  </a:lnTo>
                  <a:lnTo>
                    <a:pt x="165" y="3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86" y="19"/>
                  </a:lnTo>
                  <a:lnTo>
                    <a:pt x="56" y="22"/>
                  </a:lnTo>
                  <a:lnTo>
                    <a:pt x="30" y="15"/>
                  </a:lnTo>
                  <a:lnTo>
                    <a:pt x="15" y="11"/>
                  </a:lnTo>
                  <a:lnTo>
                    <a:pt x="0" y="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5" y="26"/>
                  </a:lnTo>
                  <a:lnTo>
                    <a:pt x="26" y="30"/>
                  </a:lnTo>
                  <a:lnTo>
                    <a:pt x="41" y="34"/>
                  </a:lnTo>
                  <a:lnTo>
                    <a:pt x="56" y="37"/>
                  </a:lnTo>
                  <a:lnTo>
                    <a:pt x="82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54" y="19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67" y="19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14" y="0"/>
                  </a:lnTo>
                  <a:lnTo>
                    <a:pt x="214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7" name="Freeform 28"/>
            <p:cNvSpPr>
              <a:spLocks noChangeAspect="1"/>
            </p:cNvSpPr>
            <p:nvPr/>
          </p:nvSpPr>
          <p:spPr bwMode="auto">
            <a:xfrm>
              <a:off x="2256" y="3922"/>
              <a:ext cx="5" cy="1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0" y="3"/>
                </a:cxn>
              </a:cxnLst>
              <a:rect l="0" t="0" r="r" b="b"/>
              <a:pathLst>
                <a:path w="4" h="15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8" name="Freeform 29"/>
            <p:cNvSpPr>
              <a:spLocks noChangeAspect="1" noEditPoints="1"/>
            </p:cNvSpPr>
            <p:nvPr/>
          </p:nvSpPr>
          <p:spPr bwMode="auto">
            <a:xfrm>
              <a:off x="2076" y="3971"/>
              <a:ext cx="176" cy="125"/>
            </a:xfrm>
            <a:custGeom>
              <a:avLst/>
              <a:gdLst/>
              <a:ahLst/>
              <a:cxnLst>
                <a:cxn ang="0">
                  <a:pos x="176" y="72"/>
                </a:cxn>
                <a:cxn ang="0">
                  <a:pos x="176" y="72"/>
                </a:cxn>
                <a:cxn ang="0">
                  <a:pos x="173" y="64"/>
                </a:cxn>
                <a:cxn ang="0">
                  <a:pos x="173" y="64"/>
                </a:cxn>
                <a:cxn ang="0">
                  <a:pos x="169" y="60"/>
                </a:cxn>
                <a:cxn ang="0">
                  <a:pos x="169" y="60"/>
                </a:cxn>
                <a:cxn ang="0">
                  <a:pos x="101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73" y="83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6" y="72"/>
                </a:cxn>
                <a:cxn ang="0">
                  <a:pos x="176" y="72"/>
                </a:cxn>
                <a:cxn ang="0">
                  <a:pos x="75" y="98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75" y="98"/>
                </a:cxn>
                <a:cxn ang="0">
                  <a:pos x="75" y="98"/>
                </a:cxn>
              </a:cxnLst>
              <a:rect l="0" t="0" r="r" b="b"/>
              <a:pathLst>
                <a:path w="176" h="125">
                  <a:moveTo>
                    <a:pt x="176" y="72"/>
                  </a:moveTo>
                  <a:lnTo>
                    <a:pt x="176" y="72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69" y="60"/>
                  </a:lnTo>
                  <a:lnTo>
                    <a:pt x="169" y="60"/>
                  </a:lnTo>
                  <a:lnTo>
                    <a:pt x="101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73" y="83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6" y="72"/>
                  </a:lnTo>
                  <a:lnTo>
                    <a:pt x="176" y="72"/>
                  </a:lnTo>
                  <a:close/>
                  <a:moveTo>
                    <a:pt x="75" y="98"/>
                  </a:moveTo>
                  <a:lnTo>
                    <a:pt x="79" y="102"/>
                  </a:lnTo>
                  <a:lnTo>
                    <a:pt x="79" y="102"/>
                  </a:lnTo>
                  <a:lnTo>
                    <a:pt x="75" y="98"/>
                  </a:lnTo>
                  <a:lnTo>
                    <a:pt x="75" y="98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9" name="Freeform 30"/>
            <p:cNvSpPr>
              <a:spLocks noChangeAspect="1"/>
            </p:cNvSpPr>
            <p:nvPr/>
          </p:nvSpPr>
          <p:spPr bwMode="auto">
            <a:xfrm>
              <a:off x="2094" y="3903"/>
              <a:ext cx="223" cy="106"/>
            </a:xfrm>
            <a:custGeom>
              <a:avLst/>
              <a:gdLst/>
              <a:ahLst/>
              <a:cxnLst>
                <a:cxn ang="0">
                  <a:pos x="223" y="26"/>
                </a:cxn>
                <a:cxn ang="0">
                  <a:pos x="223" y="26"/>
                </a:cxn>
                <a:cxn ang="0">
                  <a:pos x="200" y="7"/>
                </a:cxn>
                <a:cxn ang="0">
                  <a:pos x="162" y="19"/>
                </a:cxn>
                <a:cxn ang="0">
                  <a:pos x="162" y="19"/>
                </a:cxn>
                <a:cxn ang="0">
                  <a:pos x="162" y="22"/>
                </a:cxn>
                <a:cxn ang="0">
                  <a:pos x="166" y="34"/>
                </a:cxn>
                <a:cxn ang="0">
                  <a:pos x="166" y="34"/>
                </a:cxn>
                <a:cxn ang="0">
                  <a:pos x="166" y="49"/>
                </a:cxn>
                <a:cxn ang="0">
                  <a:pos x="151" y="53"/>
                </a:cxn>
                <a:cxn ang="0">
                  <a:pos x="151" y="53"/>
                </a:cxn>
                <a:cxn ang="0">
                  <a:pos x="128" y="53"/>
                </a:cxn>
                <a:cxn ang="0">
                  <a:pos x="102" y="53"/>
                </a:cxn>
                <a:cxn ang="0">
                  <a:pos x="79" y="45"/>
                </a:cxn>
                <a:cxn ang="0">
                  <a:pos x="64" y="34"/>
                </a:cxn>
                <a:cxn ang="0">
                  <a:pos x="64" y="34"/>
                </a:cxn>
                <a:cxn ang="0">
                  <a:pos x="49" y="15"/>
                </a:cxn>
                <a:cxn ang="0">
                  <a:pos x="23" y="3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8" y="11"/>
                </a:cxn>
                <a:cxn ang="0">
                  <a:pos x="4" y="15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34"/>
                </a:cxn>
                <a:cxn ang="0">
                  <a:pos x="4" y="41"/>
                </a:cxn>
                <a:cxn ang="0">
                  <a:pos x="8" y="45"/>
                </a:cxn>
                <a:cxn ang="0">
                  <a:pos x="8" y="45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53" y="79"/>
                </a:cxn>
                <a:cxn ang="0">
                  <a:pos x="72" y="94"/>
                </a:cxn>
                <a:cxn ang="0">
                  <a:pos x="87" y="102"/>
                </a:cxn>
                <a:cxn ang="0">
                  <a:pos x="87" y="102"/>
                </a:cxn>
                <a:cxn ang="0">
                  <a:pos x="125" y="106"/>
                </a:cxn>
                <a:cxn ang="0">
                  <a:pos x="185" y="106"/>
                </a:cxn>
                <a:cxn ang="0">
                  <a:pos x="185" y="106"/>
                </a:cxn>
                <a:cxn ang="0">
                  <a:pos x="189" y="102"/>
                </a:cxn>
                <a:cxn ang="0">
                  <a:pos x="196" y="98"/>
                </a:cxn>
                <a:cxn ang="0">
                  <a:pos x="196" y="98"/>
                </a:cxn>
                <a:cxn ang="0">
                  <a:pos x="211" y="64"/>
                </a:cxn>
                <a:cxn ang="0">
                  <a:pos x="223" y="37"/>
                </a:cxn>
                <a:cxn ang="0">
                  <a:pos x="223" y="37"/>
                </a:cxn>
                <a:cxn ang="0">
                  <a:pos x="223" y="34"/>
                </a:cxn>
                <a:cxn ang="0">
                  <a:pos x="223" y="34"/>
                </a:cxn>
                <a:cxn ang="0">
                  <a:pos x="223" y="26"/>
                </a:cxn>
                <a:cxn ang="0">
                  <a:pos x="223" y="26"/>
                </a:cxn>
              </a:cxnLst>
              <a:rect l="0" t="0" r="r" b="b"/>
              <a:pathLst>
                <a:path w="223" h="106">
                  <a:moveTo>
                    <a:pt x="223" y="26"/>
                  </a:moveTo>
                  <a:lnTo>
                    <a:pt x="223" y="26"/>
                  </a:lnTo>
                  <a:lnTo>
                    <a:pt x="200" y="7"/>
                  </a:lnTo>
                  <a:lnTo>
                    <a:pt x="162" y="19"/>
                  </a:lnTo>
                  <a:lnTo>
                    <a:pt x="162" y="19"/>
                  </a:lnTo>
                  <a:lnTo>
                    <a:pt x="162" y="2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6" y="49"/>
                  </a:lnTo>
                  <a:lnTo>
                    <a:pt x="151" y="53"/>
                  </a:lnTo>
                  <a:lnTo>
                    <a:pt x="151" y="53"/>
                  </a:lnTo>
                  <a:lnTo>
                    <a:pt x="128" y="53"/>
                  </a:lnTo>
                  <a:lnTo>
                    <a:pt x="102" y="53"/>
                  </a:lnTo>
                  <a:lnTo>
                    <a:pt x="79" y="45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49" y="15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53" y="79"/>
                  </a:lnTo>
                  <a:lnTo>
                    <a:pt x="72" y="94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12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9" y="10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211" y="64"/>
                  </a:lnTo>
                  <a:lnTo>
                    <a:pt x="223" y="37"/>
                  </a:lnTo>
                  <a:lnTo>
                    <a:pt x="223" y="37"/>
                  </a:lnTo>
                  <a:lnTo>
                    <a:pt x="223" y="34"/>
                  </a:lnTo>
                  <a:lnTo>
                    <a:pt x="223" y="34"/>
                  </a:lnTo>
                  <a:lnTo>
                    <a:pt x="223" y="26"/>
                  </a:lnTo>
                  <a:lnTo>
                    <a:pt x="223" y="2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0" name="Freeform 31"/>
            <p:cNvSpPr>
              <a:spLocks noChangeAspect="1"/>
            </p:cNvSpPr>
            <p:nvPr/>
          </p:nvSpPr>
          <p:spPr bwMode="auto">
            <a:xfrm>
              <a:off x="2076" y="3971"/>
              <a:ext cx="155" cy="125"/>
            </a:xfrm>
            <a:custGeom>
              <a:avLst/>
              <a:gdLst/>
              <a:ahLst/>
              <a:cxnLst>
                <a:cxn ang="0">
                  <a:pos x="146" y="110"/>
                </a:cxn>
                <a:cxn ang="0">
                  <a:pos x="146" y="110"/>
                </a:cxn>
                <a:cxn ang="0">
                  <a:pos x="124" y="106"/>
                </a:cxn>
                <a:cxn ang="0">
                  <a:pos x="105" y="106"/>
                </a:cxn>
                <a:cxn ang="0">
                  <a:pos x="94" y="98"/>
                </a:cxn>
                <a:cxn ang="0">
                  <a:pos x="94" y="98"/>
                </a:cxn>
                <a:cxn ang="0">
                  <a:pos x="26" y="34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15" y="15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54" y="106"/>
                </a:cxn>
                <a:cxn ang="0">
                  <a:pos x="154" y="106"/>
                </a:cxn>
                <a:cxn ang="0">
                  <a:pos x="146" y="110"/>
                </a:cxn>
                <a:cxn ang="0">
                  <a:pos x="146" y="110"/>
                </a:cxn>
              </a:cxnLst>
              <a:rect l="0" t="0" r="r" b="b"/>
              <a:pathLst>
                <a:path w="154" h="125">
                  <a:moveTo>
                    <a:pt x="146" y="110"/>
                  </a:moveTo>
                  <a:lnTo>
                    <a:pt x="146" y="110"/>
                  </a:lnTo>
                  <a:lnTo>
                    <a:pt x="124" y="106"/>
                  </a:lnTo>
                  <a:lnTo>
                    <a:pt x="105" y="106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5" y="1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54" y="106"/>
                  </a:lnTo>
                  <a:lnTo>
                    <a:pt x="154" y="106"/>
                  </a:lnTo>
                  <a:lnTo>
                    <a:pt x="146" y="110"/>
                  </a:lnTo>
                  <a:lnTo>
                    <a:pt x="146" y="11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1" name="Freeform 32"/>
            <p:cNvSpPr>
              <a:spLocks noChangeAspect="1"/>
            </p:cNvSpPr>
            <p:nvPr/>
          </p:nvSpPr>
          <p:spPr bwMode="auto">
            <a:xfrm>
              <a:off x="2252" y="3789"/>
              <a:ext cx="102" cy="110"/>
            </a:xfrm>
            <a:custGeom>
              <a:avLst/>
              <a:gdLst/>
              <a:ahLst/>
              <a:cxnLst>
                <a:cxn ang="0">
                  <a:pos x="98" y="4"/>
                </a:cxn>
                <a:cxn ang="0">
                  <a:pos x="98" y="4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4"/>
                </a:cxn>
                <a:cxn ang="0">
                  <a:pos x="91" y="4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83" y="61"/>
                </a:cxn>
                <a:cxn ang="0">
                  <a:pos x="83" y="61"/>
                </a:cxn>
                <a:cxn ang="0">
                  <a:pos x="80" y="68"/>
                </a:cxn>
                <a:cxn ang="0">
                  <a:pos x="72" y="72"/>
                </a:cxn>
                <a:cxn ang="0">
                  <a:pos x="72" y="72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4" y="110"/>
                </a:cxn>
                <a:cxn ang="0">
                  <a:pos x="4" y="110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91" y="76"/>
                </a:cxn>
                <a:cxn ang="0">
                  <a:pos x="95" y="68"/>
                </a:cxn>
                <a:cxn ang="0">
                  <a:pos x="95" y="68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5"/>
                </a:cxn>
                <a:cxn ang="0">
                  <a:pos x="102" y="15"/>
                </a:cxn>
                <a:cxn ang="0">
                  <a:pos x="98" y="7"/>
                </a:cxn>
                <a:cxn ang="0">
                  <a:pos x="98" y="4"/>
                </a:cxn>
                <a:cxn ang="0">
                  <a:pos x="98" y="4"/>
                </a:cxn>
              </a:cxnLst>
              <a:rect l="0" t="0" r="r" b="b"/>
              <a:pathLst>
                <a:path w="102" h="110">
                  <a:moveTo>
                    <a:pt x="98" y="4"/>
                  </a:moveTo>
                  <a:lnTo>
                    <a:pt x="98" y="4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83" y="83"/>
                  </a:lnTo>
                  <a:lnTo>
                    <a:pt x="83" y="83"/>
                  </a:lnTo>
                  <a:lnTo>
                    <a:pt x="91" y="76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98" y="7"/>
                  </a:lnTo>
                  <a:lnTo>
                    <a:pt x="98" y="4"/>
                  </a:lnTo>
                  <a:lnTo>
                    <a:pt x="98" y="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2" name="Freeform 33"/>
            <p:cNvSpPr>
              <a:spLocks noChangeAspect="1"/>
            </p:cNvSpPr>
            <p:nvPr/>
          </p:nvSpPr>
          <p:spPr bwMode="auto">
            <a:xfrm>
              <a:off x="2076" y="3971"/>
              <a:ext cx="37" cy="5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26" y="49"/>
                </a:cxn>
                <a:cxn ang="0">
                  <a:pos x="33" y="41"/>
                </a:cxn>
                <a:cxn ang="0">
                  <a:pos x="37" y="30"/>
                </a:cxn>
                <a:cxn ang="0">
                  <a:pos x="37" y="19"/>
                </a:cxn>
                <a:cxn ang="0">
                  <a:pos x="37" y="19"/>
                </a:cxn>
                <a:cxn ang="0">
                  <a:pos x="37" y="15"/>
                </a:cxn>
                <a:cxn ang="0">
                  <a:pos x="37" y="15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37" h="53">
                  <a:moveTo>
                    <a:pt x="15" y="0"/>
                  </a:move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26" y="49"/>
                  </a:lnTo>
                  <a:lnTo>
                    <a:pt x="33" y="41"/>
                  </a:lnTo>
                  <a:lnTo>
                    <a:pt x="37" y="3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3" name="Freeform 34"/>
            <p:cNvSpPr>
              <a:spLocks noChangeAspect="1"/>
            </p:cNvSpPr>
            <p:nvPr/>
          </p:nvSpPr>
          <p:spPr bwMode="auto">
            <a:xfrm>
              <a:off x="1846" y="3990"/>
              <a:ext cx="147" cy="6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11" y="41"/>
                </a:cxn>
                <a:cxn ang="0">
                  <a:pos x="22" y="49"/>
                </a:cxn>
                <a:cxn ang="0">
                  <a:pos x="37" y="57"/>
                </a:cxn>
                <a:cxn ang="0">
                  <a:pos x="56" y="60"/>
                </a:cxn>
                <a:cxn ang="0">
                  <a:pos x="83" y="57"/>
                </a:cxn>
                <a:cxn ang="0">
                  <a:pos x="113" y="45"/>
                </a:cxn>
                <a:cxn ang="0">
                  <a:pos x="147" y="22"/>
                </a:cxn>
                <a:cxn ang="0">
                  <a:pos x="147" y="22"/>
                </a:cxn>
                <a:cxn ang="0">
                  <a:pos x="132" y="30"/>
                </a:cxn>
                <a:cxn ang="0">
                  <a:pos x="113" y="34"/>
                </a:cxn>
                <a:cxn ang="0">
                  <a:pos x="94" y="38"/>
                </a:cxn>
                <a:cxn ang="0">
                  <a:pos x="71" y="38"/>
                </a:cxn>
                <a:cxn ang="0">
                  <a:pos x="45" y="30"/>
                </a:cxn>
                <a:cxn ang="0">
                  <a:pos x="22" y="19"/>
                </a:cxn>
                <a:cxn ang="0">
                  <a:pos x="0" y="0"/>
                </a:cxn>
                <a:cxn ang="0">
                  <a:pos x="0" y="34"/>
                </a:cxn>
              </a:cxnLst>
              <a:rect l="0" t="0" r="r" b="b"/>
              <a:pathLst>
                <a:path w="147" h="60">
                  <a:moveTo>
                    <a:pt x="0" y="34"/>
                  </a:moveTo>
                  <a:lnTo>
                    <a:pt x="0" y="34"/>
                  </a:lnTo>
                  <a:lnTo>
                    <a:pt x="11" y="41"/>
                  </a:lnTo>
                  <a:lnTo>
                    <a:pt x="22" y="49"/>
                  </a:lnTo>
                  <a:lnTo>
                    <a:pt x="37" y="57"/>
                  </a:lnTo>
                  <a:lnTo>
                    <a:pt x="56" y="60"/>
                  </a:lnTo>
                  <a:lnTo>
                    <a:pt x="83" y="57"/>
                  </a:lnTo>
                  <a:lnTo>
                    <a:pt x="113" y="45"/>
                  </a:lnTo>
                  <a:lnTo>
                    <a:pt x="147" y="22"/>
                  </a:lnTo>
                  <a:lnTo>
                    <a:pt x="147" y="22"/>
                  </a:lnTo>
                  <a:lnTo>
                    <a:pt x="132" y="30"/>
                  </a:lnTo>
                  <a:lnTo>
                    <a:pt x="113" y="34"/>
                  </a:lnTo>
                  <a:lnTo>
                    <a:pt x="94" y="38"/>
                  </a:lnTo>
                  <a:lnTo>
                    <a:pt x="71" y="38"/>
                  </a:lnTo>
                  <a:lnTo>
                    <a:pt x="45" y="30"/>
                  </a:lnTo>
                  <a:lnTo>
                    <a:pt x="22" y="19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0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495595" y="275012"/>
            <a:ext cx="8914812" cy="476589"/>
          </a:xfrm>
        </p:spPr>
        <p:txBody>
          <a:bodyPr/>
          <a:lstStyle/>
          <a:p>
            <a:r>
              <a:rPr lang="cs-CZ" sz="2200" dirty="0" smtClean="0">
                <a:latin typeface="Calibri" pitchFamily="34" charset="0"/>
              </a:rPr>
              <a:t>Průvodce</a:t>
            </a:r>
          </a:p>
        </p:txBody>
      </p:sp>
      <p:pic>
        <p:nvPicPr>
          <p:cNvPr id="3" name="Picture 4" descr="G:\FIGURKY\300\waiting_at_desk_anim_300_clr_814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653" y="1484484"/>
            <a:ext cx="2858857" cy="206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742657" y="908545"/>
            <a:ext cx="1584845" cy="461661"/>
          </a:xfrm>
          <a:prstGeom prst="rect">
            <a:avLst/>
          </a:prstGeom>
          <a:solidFill>
            <a:srgbClr val="22BCB9">
              <a:alpha val="18823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PRŮVODCE</a:t>
            </a:r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3819164" y="1965394"/>
            <a:ext cx="5111825" cy="32316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r>
              <a:rPr lang="cs-CZ" sz="2800" dirty="0">
                <a:solidFill>
                  <a:srgbClr val="000099"/>
                </a:solidFill>
              </a:rPr>
              <a:t>Vysvětlí: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co to je uznávání;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informačně diagnostický modul;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zapojení účastníka do programu DV;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jaké jsou požadavky na účastníky;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co je třeba ještě udělat (přihláška </a:t>
            </a:r>
          </a:p>
          <a:p>
            <a:r>
              <a:rPr lang="cs-CZ" sz="2400" dirty="0">
                <a:solidFill>
                  <a:srgbClr val="000099"/>
                </a:solidFill>
              </a:rPr>
              <a:t>   atd.);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595" y="275012"/>
            <a:ext cx="8914812" cy="4103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200" dirty="0">
                <a:latin typeface="Calibri" pitchFamily="34" charset="0"/>
              </a:rPr>
              <a:t>Účastníci PO</a:t>
            </a:r>
          </a:p>
        </p:txBody>
      </p:sp>
      <p:sp>
        <p:nvSpPr>
          <p:cNvPr id="10243" name="TextovéPole 3"/>
          <p:cNvSpPr>
            <a:spLocks noChangeArrowheads="1"/>
          </p:cNvSpPr>
          <p:nvPr/>
        </p:nvSpPr>
        <p:spPr bwMode="auto">
          <a:xfrm>
            <a:off x="5025061" y="1000696"/>
            <a:ext cx="4536818" cy="1428209"/>
          </a:xfrm>
          <a:prstGeom prst="wedgeEllipseCallout">
            <a:avLst>
              <a:gd name="adj1" fmla="val -49125"/>
              <a:gd name="adj2" fmla="val 152333"/>
            </a:avLst>
          </a:prstGeom>
          <a:solidFill>
            <a:srgbClr val="22BCB9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</a:rPr>
              <a:t>Spoustu věcí umím, jenže – </a:t>
            </a:r>
          </a:p>
          <a:p>
            <a:r>
              <a:rPr lang="cs-CZ" sz="2000" dirty="0">
                <a:solidFill>
                  <a:srgbClr val="000099"/>
                </a:solidFill>
              </a:rPr>
              <a:t>jak prokážu, že to skutečně umím?</a:t>
            </a:r>
          </a:p>
        </p:txBody>
      </p:sp>
      <p:sp>
        <p:nvSpPr>
          <p:cNvPr id="10244" name="TextovéPole 4"/>
          <p:cNvSpPr>
            <a:spLocks noChangeArrowheads="1"/>
          </p:cNvSpPr>
          <p:nvPr/>
        </p:nvSpPr>
        <p:spPr bwMode="auto">
          <a:xfrm>
            <a:off x="560301" y="1844447"/>
            <a:ext cx="4122107" cy="996375"/>
          </a:xfrm>
          <a:prstGeom prst="wedgeEllipseCallout">
            <a:avLst>
              <a:gd name="adj1" fmla="val 44120"/>
              <a:gd name="adj2" fmla="val 139310"/>
            </a:avLst>
          </a:prstGeom>
          <a:solidFill>
            <a:srgbClr val="22BCB9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</a:rPr>
              <a:t>Nebudu se muset učit to, co už umím?</a:t>
            </a:r>
          </a:p>
        </p:txBody>
      </p:sp>
      <p:pic>
        <p:nvPicPr>
          <p:cNvPr id="10245" name="Picture 5" descr="G:\FIGURKY\300\stick_figure_wheels_turning_300_clr_457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9158" y="3645697"/>
            <a:ext cx="2857386" cy="24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>
            <a:spLocks noChangeArrowheads="1"/>
          </p:cNvSpPr>
          <p:nvPr/>
        </p:nvSpPr>
        <p:spPr bwMode="auto">
          <a:xfrm>
            <a:off x="263239" y="3642818"/>
            <a:ext cx="2646507" cy="735741"/>
          </a:xfrm>
          <a:prstGeom prst="wedgeEllipseCallout">
            <a:avLst>
              <a:gd name="adj1" fmla="val 86338"/>
              <a:gd name="adj2" fmla="val 7468"/>
            </a:avLst>
          </a:prstGeom>
          <a:solidFill>
            <a:srgbClr val="22BCB9">
              <a:alpha val="3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800" dirty="0">
                <a:solidFill>
                  <a:srgbClr val="000099"/>
                </a:solidFill>
              </a:rPr>
              <a:t>Zvládnu to?</a:t>
            </a:r>
          </a:p>
        </p:txBody>
      </p:sp>
      <p:sp>
        <p:nvSpPr>
          <p:cNvPr id="9" name="TextovéPole 8"/>
          <p:cNvSpPr>
            <a:spLocks noChangeArrowheads="1"/>
          </p:cNvSpPr>
          <p:nvPr/>
        </p:nvSpPr>
        <p:spPr bwMode="auto">
          <a:xfrm>
            <a:off x="1430900" y="548583"/>
            <a:ext cx="4180215" cy="735741"/>
          </a:xfrm>
          <a:prstGeom prst="wedgeEllipseCallout">
            <a:avLst>
              <a:gd name="adj1" fmla="val 18528"/>
              <a:gd name="adj2" fmla="val 385102"/>
            </a:avLst>
          </a:prstGeom>
          <a:solidFill>
            <a:srgbClr val="22BCB9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800" dirty="0">
                <a:solidFill>
                  <a:srgbClr val="000099"/>
                </a:solidFill>
              </a:rPr>
              <a:t>Nebude to ostuda?</a:t>
            </a:r>
          </a:p>
        </p:txBody>
      </p:sp>
      <p:sp>
        <p:nvSpPr>
          <p:cNvPr id="10" name="TextovéPole 9"/>
          <p:cNvSpPr>
            <a:spLocks noChangeArrowheads="1"/>
          </p:cNvSpPr>
          <p:nvPr/>
        </p:nvSpPr>
        <p:spPr bwMode="auto">
          <a:xfrm>
            <a:off x="4858881" y="3429720"/>
            <a:ext cx="4010344" cy="1168533"/>
          </a:xfrm>
          <a:prstGeom prst="wedgeEllipseCallout">
            <a:avLst>
              <a:gd name="adj1" fmla="val -65023"/>
              <a:gd name="adj2" fmla="val -13690"/>
            </a:avLst>
          </a:prstGeom>
          <a:solidFill>
            <a:srgbClr val="22BCB9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Když je to tak skvělý,</a:t>
            </a:r>
          </a:p>
          <a:p>
            <a:r>
              <a:rPr lang="cs-CZ" sz="2400" dirty="0">
                <a:solidFill>
                  <a:srgbClr val="000099"/>
                </a:solidFill>
              </a:rPr>
              <a:t>proč  to nikdo nezná?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595" y="275012"/>
            <a:ext cx="8914812" cy="4103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200" dirty="0" smtClean="0">
                <a:latin typeface="Calibri" pitchFamily="34" charset="0"/>
              </a:rPr>
              <a:t>Průvodce </a:t>
            </a:r>
            <a:endParaRPr lang="cs-CZ" sz="2200" dirty="0">
              <a:latin typeface="Calibri" pitchFamily="34" charset="0"/>
            </a:endParaRPr>
          </a:p>
        </p:txBody>
      </p:sp>
      <p:pic>
        <p:nvPicPr>
          <p:cNvPr id="1026" name="Picture 2" descr="G:\FIGURKY\300\stick_figure_standing_brilliant_idea_300_clr_45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0009" y="1580954"/>
            <a:ext cx="2304440" cy="354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G:\FIGURKY\300\waiting_at_desk_anim_300_clr_814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63314" y="1809890"/>
            <a:ext cx="2570619" cy="185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6719198" y="1340500"/>
            <a:ext cx="1584845" cy="461661"/>
          </a:xfrm>
          <a:prstGeom prst="rect">
            <a:avLst/>
          </a:prstGeom>
          <a:solidFill>
            <a:srgbClr val="22BCB9">
              <a:alpha val="18823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PRŮVODCE</a:t>
            </a:r>
          </a:p>
        </p:txBody>
      </p:sp>
      <p:sp>
        <p:nvSpPr>
          <p:cNvPr id="11" name="Zaoblený obdélníkový popisek 10"/>
          <p:cNvSpPr/>
          <p:nvPr/>
        </p:nvSpPr>
        <p:spPr>
          <a:xfrm>
            <a:off x="488241" y="476590"/>
            <a:ext cx="1635314" cy="973338"/>
          </a:xfrm>
          <a:prstGeom prst="wedgeRoundRectCallout">
            <a:avLst>
              <a:gd name="adj1" fmla="val 52378"/>
              <a:gd name="adj2" fmla="val 112135"/>
              <a:gd name="adj3" fmla="val 16667"/>
            </a:avLst>
          </a:prstGeom>
          <a:solidFill>
            <a:srgbClr val="22BCB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>
              <a:defRPr/>
            </a:pPr>
            <a:r>
              <a:rPr lang="cs-CZ" sz="2400" dirty="0">
                <a:solidFill>
                  <a:srgbClr val="000099"/>
                </a:solidFill>
              </a:rPr>
              <a:t>Tak já to zkusím!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2017671" y="3036642"/>
            <a:ext cx="5719186" cy="338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endParaRPr lang="cs-CZ" dirty="0"/>
          </a:p>
          <a:p>
            <a:pPr>
              <a:buFontTx/>
              <a:buChar char="-"/>
            </a:pPr>
            <a:r>
              <a:rPr lang="cs-CZ" dirty="0"/>
              <a:t>   </a:t>
            </a:r>
            <a:r>
              <a:rPr lang="cs-CZ" sz="2400" dirty="0">
                <a:solidFill>
                  <a:srgbClr val="000099"/>
                </a:solidFill>
              </a:rPr>
              <a:t>profesní historie;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studijní historie;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výběr konkrétní kvalifikace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seznámení se standardem;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seznámení s pracovištěm ;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portfolio osobních kompetencí;</a:t>
            </a:r>
          </a:p>
          <a:p>
            <a:pPr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 kompletace dokladů, které je nutné</a:t>
            </a:r>
          </a:p>
          <a:p>
            <a:r>
              <a:rPr lang="cs-CZ" sz="2400" dirty="0">
                <a:solidFill>
                  <a:srgbClr val="000099"/>
                </a:solidFill>
              </a:rPr>
              <a:t>   předložit podle zákona.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595" y="275012"/>
            <a:ext cx="8914812" cy="4103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200" dirty="0" smtClean="0"/>
              <a:t>Ukončení diagnostiky – lektor IDM</a:t>
            </a:r>
            <a:endParaRPr lang="cs-CZ" sz="2200" dirty="0"/>
          </a:p>
        </p:txBody>
      </p:sp>
      <p:sp>
        <p:nvSpPr>
          <p:cNvPr id="12291" name="TextovéPole 3"/>
          <p:cNvSpPr txBox="1">
            <a:spLocks noChangeArrowheads="1"/>
          </p:cNvSpPr>
          <p:nvPr/>
        </p:nvSpPr>
        <p:spPr bwMode="auto">
          <a:xfrm>
            <a:off x="0" y="1208034"/>
            <a:ext cx="3715044" cy="1200325"/>
          </a:xfrm>
          <a:prstGeom prst="rect">
            <a:avLst/>
          </a:prstGeom>
          <a:noFill/>
          <a:ln w="9525">
            <a:solidFill>
              <a:srgbClr val="22BCB9"/>
            </a:solidFill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Uznal všechny HS stanovené</a:t>
            </a:r>
          </a:p>
          <a:p>
            <a:r>
              <a:rPr lang="cs-CZ" sz="2400" dirty="0">
                <a:solidFill>
                  <a:srgbClr val="000099"/>
                </a:solidFill>
              </a:rPr>
              <a:t> kompetence</a:t>
            </a:r>
          </a:p>
          <a:p>
            <a:r>
              <a:rPr lang="cs-CZ" sz="2400" dirty="0">
                <a:solidFill>
                  <a:srgbClr val="000099"/>
                </a:solidFill>
              </a:rPr>
              <a:t> v odpovídajícím rozsahu</a:t>
            </a:r>
          </a:p>
        </p:txBody>
      </p:sp>
      <p:sp>
        <p:nvSpPr>
          <p:cNvPr id="12292" name="TextovéPole 4"/>
          <p:cNvSpPr txBox="1">
            <a:spLocks noChangeArrowheads="1"/>
          </p:cNvSpPr>
          <p:nvPr/>
        </p:nvSpPr>
        <p:spPr bwMode="auto">
          <a:xfrm>
            <a:off x="5126532" y="1124522"/>
            <a:ext cx="3502742" cy="830993"/>
          </a:xfrm>
          <a:prstGeom prst="rect">
            <a:avLst/>
          </a:prstGeom>
          <a:noFill/>
          <a:ln w="9525">
            <a:solidFill>
              <a:srgbClr val="22BCB9"/>
            </a:solidFill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Některé ze stanovených </a:t>
            </a:r>
          </a:p>
          <a:p>
            <a:r>
              <a:rPr lang="cs-CZ" sz="2400" dirty="0">
                <a:solidFill>
                  <a:srgbClr val="000099"/>
                </a:solidFill>
              </a:rPr>
              <a:t>kompetencí nebyly uznány</a:t>
            </a:r>
          </a:p>
        </p:txBody>
      </p:sp>
      <p:sp>
        <p:nvSpPr>
          <p:cNvPr id="12293" name="TextovéPole 7"/>
          <p:cNvSpPr txBox="1">
            <a:spLocks noChangeArrowheads="1"/>
          </p:cNvSpPr>
          <p:nvPr/>
        </p:nvSpPr>
        <p:spPr bwMode="auto">
          <a:xfrm>
            <a:off x="5817717" y="2348394"/>
            <a:ext cx="3239745" cy="1200325"/>
          </a:xfrm>
          <a:prstGeom prst="rect">
            <a:avLst/>
          </a:prstGeom>
          <a:noFill/>
          <a:ln w="9525">
            <a:solidFill>
              <a:srgbClr val="22BCB9"/>
            </a:solidFill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V programu DV si </a:t>
            </a:r>
          </a:p>
          <a:p>
            <a:r>
              <a:rPr lang="cs-CZ" sz="2400" dirty="0">
                <a:solidFill>
                  <a:srgbClr val="000099"/>
                </a:solidFill>
              </a:rPr>
              <a:t>identifikované </a:t>
            </a:r>
          </a:p>
          <a:p>
            <a:r>
              <a:rPr lang="cs-CZ" sz="2400" dirty="0">
                <a:solidFill>
                  <a:srgbClr val="000099"/>
                </a:solidFill>
              </a:rPr>
              <a:t>kompetence doplní </a:t>
            </a:r>
          </a:p>
        </p:txBody>
      </p:sp>
      <p:sp>
        <p:nvSpPr>
          <p:cNvPr id="12294" name="TextovéPole 8"/>
          <p:cNvSpPr txBox="1">
            <a:spLocks noChangeArrowheads="1"/>
          </p:cNvSpPr>
          <p:nvPr/>
        </p:nvSpPr>
        <p:spPr bwMode="auto">
          <a:xfrm>
            <a:off x="5045649" y="3861675"/>
            <a:ext cx="3623993" cy="1200325"/>
          </a:xfrm>
          <a:prstGeom prst="rect">
            <a:avLst/>
          </a:prstGeom>
          <a:noFill/>
          <a:ln w="9525">
            <a:solidFill>
              <a:srgbClr val="22BCB9"/>
            </a:solidFill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Program ukončí zkouškou v </a:t>
            </a:r>
          </a:p>
          <a:p>
            <a:r>
              <a:rPr lang="cs-CZ" sz="2400" dirty="0">
                <a:solidFill>
                  <a:srgbClr val="000099"/>
                </a:solidFill>
              </a:rPr>
              <a:t>souladu s podmínkami </a:t>
            </a:r>
          </a:p>
          <a:p>
            <a:r>
              <a:rPr lang="cs-CZ" sz="2400" dirty="0">
                <a:solidFill>
                  <a:srgbClr val="000099"/>
                </a:solidFill>
              </a:rPr>
              <a:t>programu i NSK</a:t>
            </a:r>
          </a:p>
        </p:txBody>
      </p:sp>
      <p:sp>
        <p:nvSpPr>
          <p:cNvPr id="12295" name="TextovéPole 9"/>
          <p:cNvSpPr txBox="1">
            <a:spLocks noChangeArrowheads="1"/>
          </p:cNvSpPr>
          <p:nvPr/>
        </p:nvSpPr>
        <p:spPr bwMode="auto">
          <a:xfrm>
            <a:off x="272063" y="3140310"/>
            <a:ext cx="4608878" cy="861770"/>
          </a:xfrm>
          <a:prstGeom prst="rect">
            <a:avLst/>
          </a:prstGeom>
          <a:noFill/>
          <a:ln w="9525">
            <a:solidFill>
              <a:srgbClr val="22BCB9"/>
            </a:solidFill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Program ukončí zkouškou v souladu </a:t>
            </a:r>
          </a:p>
          <a:p>
            <a:r>
              <a:rPr lang="cs-CZ" sz="2400" dirty="0">
                <a:solidFill>
                  <a:srgbClr val="000099"/>
                </a:solidFill>
              </a:rPr>
              <a:t>s podmínkami programu i NSK</a:t>
            </a:r>
          </a:p>
        </p:txBody>
      </p:sp>
      <p:sp>
        <p:nvSpPr>
          <p:cNvPr id="11" name="Šipka dolů 10"/>
          <p:cNvSpPr/>
          <p:nvPr/>
        </p:nvSpPr>
        <p:spPr>
          <a:xfrm>
            <a:off x="1927964" y="2420387"/>
            <a:ext cx="216179" cy="647932"/>
          </a:xfrm>
          <a:prstGeom prst="downArrow">
            <a:avLst/>
          </a:prstGeom>
          <a:solidFill>
            <a:srgbClr val="22BCB9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12297" name="Picture 2" descr="G:\FIGURKY\300\stick_figure_choose_direction_anim_300_clr_245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979" y="3789682"/>
            <a:ext cx="2857387" cy="285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lů 11"/>
          <p:cNvSpPr/>
          <p:nvPr/>
        </p:nvSpPr>
        <p:spPr>
          <a:xfrm>
            <a:off x="7329499" y="1988432"/>
            <a:ext cx="216180" cy="359962"/>
          </a:xfrm>
          <a:prstGeom prst="downArrow">
            <a:avLst/>
          </a:prstGeom>
          <a:solidFill>
            <a:srgbClr val="22BCB9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3" name="Šipka dolů 12"/>
          <p:cNvSpPr/>
          <p:nvPr/>
        </p:nvSpPr>
        <p:spPr>
          <a:xfrm>
            <a:off x="7329499" y="3573704"/>
            <a:ext cx="216180" cy="287970"/>
          </a:xfrm>
          <a:prstGeom prst="downArrow">
            <a:avLst/>
          </a:prstGeom>
          <a:solidFill>
            <a:srgbClr val="22BCB9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algn="ctr"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95595" y="275012"/>
            <a:ext cx="8914812" cy="476589"/>
          </a:xfrm>
        </p:spPr>
        <p:txBody>
          <a:bodyPr/>
          <a:lstStyle/>
          <a:p>
            <a:r>
              <a:rPr lang="cs-CZ" sz="2200" dirty="0" smtClean="0"/>
              <a:t>Pilotní ověřování programu</a:t>
            </a:r>
          </a:p>
        </p:txBody>
      </p:sp>
      <p:pic>
        <p:nvPicPr>
          <p:cNvPr id="3" name="Picture 4" descr="G:\FIGURKY\300\presenting_to_audience_300_clr_706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540" y="1052530"/>
            <a:ext cx="2857386" cy="194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83830" y="4539844"/>
            <a:ext cx="7492232" cy="1969766"/>
          </a:xfrm>
          <a:prstGeom prst="rect">
            <a:avLst/>
          </a:prstGeom>
          <a:solidFill>
            <a:srgbClr val="22BCB9">
              <a:alpha val="10196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pPr algn="l"/>
            <a:r>
              <a:rPr lang="cs-CZ" sz="2400" dirty="0">
                <a:solidFill>
                  <a:srgbClr val="000099"/>
                </a:solidFill>
              </a:rPr>
              <a:t>Program „na míru“ pro jednotlivé účastníky; týká se pouze </a:t>
            </a:r>
          </a:p>
          <a:p>
            <a:pPr algn="l"/>
            <a:r>
              <a:rPr lang="cs-CZ" sz="2400" dirty="0">
                <a:solidFill>
                  <a:srgbClr val="000099"/>
                </a:solidFill>
              </a:rPr>
              <a:t>kompetencí, které účastníci potřebují </a:t>
            </a:r>
          </a:p>
          <a:p>
            <a:pPr algn="l"/>
            <a:r>
              <a:rPr lang="cs-CZ" sz="2400" dirty="0">
                <a:solidFill>
                  <a:srgbClr val="000099"/>
                </a:solidFill>
              </a:rPr>
              <a:t>doplnit/prohloubit/inovovat/aktualizovat.</a:t>
            </a:r>
          </a:p>
          <a:p>
            <a:pPr algn="l"/>
            <a:r>
              <a:rPr lang="cs-CZ" sz="2400" dirty="0">
                <a:solidFill>
                  <a:srgbClr val="000099"/>
                </a:solidFill>
              </a:rPr>
              <a:t>Účastník navštěvuje vybrané moduly programu, </a:t>
            </a:r>
          </a:p>
          <a:p>
            <a:pPr algn="l"/>
            <a:r>
              <a:rPr lang="cs-CZ" sz="2400" dirty="0">
                <a:solidFill>
                  <a:srgbClr val="000099"/>
                </a:solidFill>
              </a:rPr>
              <a:t>tzn. neúčastní se veškeré výuky. </a:t>
            </a:r>
          </a:p>
        </p:txBody>
      </p:sp>
      <p:pic>
        <p:nvPicPr>
          <p:cNvPr id="37890" name="Picture 2" descr="G:\FIGURKY\300\graph_explaination_single_PA_300_clr_315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8903" y="1268508"/>
            <a:ext cx="2857387" cy="213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>
            <a:spLocks noChangeArrowheads="1"/>
          </p:cNvSpPr>
          <p:nvPr/>
        </p:nvSpPr>
        <p:spPr bwMode="auto">
          <a:xfrm>
            <a:off x="2008847" y="1196515"/>
            <a:ext cx="4293625" cy="578877"/>
          </a:xfrm>
          <a:prstGeom prst="roundRect">
            <a:avLst>
              <a:gd name="adj" fmla="val 16667"/>
            </a:avLst>
          </a:prstGeom>
          <a:solidFill>
            <a:srgbClr val="22BCB9"/>
          </a:solidFill>
          <a:ln w="9525">
            <a:noFill/>
            <a:round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800" dirty="0"/>
              <a:t>Důraz na praktickou výuku!!</a:t>
            </a:r>
          </a:p>
        </p:txBody>
      </p:sp>
      <p:pic>
        <p:nvPicPr>
          <p:cNvPr id="37891" name="Picture 3" descr="G:\FIGURKY\300\farmer_hoeing_around_plants_anim_300_clr_950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182" y="1916440"/>
            <a:ext cx="2857386" cy="252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G:\FIGURKY\300\stick_figure_turning_valve_300_clr_858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9499" y="1484485"/>
            <a:ext cx="2000024" cy="285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G:\FIGURKY\300\stick_figure_tighten_bolt_wrench_300_clr_320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159" y="1992751"/>
            <a:ext cx="2857386" cy="285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G:\FIGURKY\300\stick_figure_normal_walk_300_clr_50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36779" y="2420387"/>
            <a:ext cx="2000024" cy="285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G:\FIGURKY\500\graph_explaination_single_PA_500_clr_315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2404" y="1700462"/>
            <a:ext cx="4763292" cy="355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Nadpis 1"/>
          <p:cNvSpPr>
            <a:spLocks noGrp="1"/>
          </p:cNvSpPr>
          <p:nvPr>
            <p:ph type="title"/>
          </p:nvPr>
        </p:nvSpPr>
        <p:spPr>
          <a:xfrm>
            <a:off x="495595" y="275012"/>
            <a:ext cx="8914812" cy="476589"/>
          </a:xfrm>
        </p:spPr>
        <p:txBody>
          <a:bodyPr/>
          <a:lstStyle/>
          <a:p>
            <a:r>
              <a:rPr lang="cs-CZ" sz="2200" dirty="0" smtClean="0"/>
              <a:t>Konkrétní zadání 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 rot="-240000">
            <a:off x="5541242" y="1661917"/>
            <a:ext cx="3113273" cy="2092877"/>
          </a:xfrm>
          <a:prstGeom prst="rect">
            <a:avLst/>
          </a:prstGeom>
          <a:solidFill>
            <a:srgbClr val="22BCB9"/>
          </a:solidFill>
          <a:ln w="9525">
            <a:noFill/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endParaRPr lang="cs-CZ" sz="2400" dirty="0"/>
          </a:p>
          <a:p>
            <a:endParaRPr lang="cs-CZ" sz="2400" dirty="0"/>
          </a:p>
          <a:p>
            <a:pPr algn="ctr"/>
            <a:r>
              <a:rPr lang="cs-CZ" sz="2800" dirty="0"/>
              <a:t>KONKRÉTNÍ ZADÁNÍ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750009" y="881187"/>
            <a:ext cx="8672162" cy="5816973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pPr algn="l"/>
            <a:r>
              <a:rPr lang="cs-CZ" sz="2400" dirty="0">
                <a:solidFill>
                  <a:srgbClr val="000099"/>
                </a:solidFill>
              </a:rPr>
              <a:t>KONKRÉTNÍ ZADÁNÍ</a:t>
            </a:r>
          </a:p>
          <a:p>
            <a:pPr algn="l"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musí vytvořit předpoklady pro ověření všech standardem </a:t>
            </a:r>
          </a:p>
          <a:p>
            <a:pPr algn="l"/>
            <a:r>
              <a:rPr lang="cs-CZ" sz="2400" dirty="0">
                <a:solidFill>
                  <a:srgbClr val="000099"/>
                </a:solidFill>
              </a:rPr>
              <a:t>  požadovaných kompetencí;</a:t>
            </a:r>
          </a:p>
          <a:p>
            <a:pPr algn="l"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zohledňuje způsoby hodnocení kompetencí uvedené v HS;</a:t>
            </a:r>
          </a:p>
          <a:p>
            <a:pPr algn="l"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stanoví, které pomůcky se smějí/nesmějí při ověřování </a:t>
            </a:r>
          </a:p>
          <a:p>
            <a:pPr algn="l"/>
            <a:r>
              <a:rPr lang="cs-CZ" sz="2400" dirty="0">
                <a:solidFill>
                  <a:srgbClr val="000099"/>
                </a:solidFill>
              </a:rPr>
              <a:t>  používat;</a:t>
            </a:r>
          </a:p>
          <a:p>
            <a:pPr algn="l"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odpovídá času vymezenému pro ověřování v HS;</a:t>
            </a:r>
          </a:p>
          <a:p>
            <a:pPr algn="l"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řídí se metodickými doporučeními HS;</a:t>
            </a:r>
          </a:p>
          <a:p>
            <a:pPr algn="l"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od konkrétního zadání se odvozují požadavky na:</a:t>
            </a:r>
          </a:p>
          <a:p>
            <a:pPr lvl="1" algn="l">
              <a:buFont typeface="Wingdings" pitchFamily="2" charset="2"/>
              <a:buChar char="Ø"/>
            </a:pPr>
            <a:r>
              <a:rPr lang="cs-CZ" sz="2400" dirty="0">
                <a:solidFill>
                  <a:srgbClr val="000099"/>
                </a:solidFill>
              </a:rPr>
              <a:t> prostory;</a:t>
            </a:r>
          </a:p>
          <a:p>
            <a:pPr lvl="1" algn="l">
              <a:buFont typeface="Wingdings" pitchFamily="2" charset="2"/>
              <a:buChar char="Ø"/>
            </a:pPr>
            <a:r>
              <a:rPr lang="cs-CZ" sz="2400" dirty="0">
                <a:solidFill>
                  <a:srgbClr val="000099"/>
                </a:solidFill>
              </a:rPr>
              <a:t> strojní vybavení; </a:t>
            </a:r>
          </a:p>
          <a:p>
            <a:pPr lvl="1" algn="l">
              <a:buFont typeface="Wingdings" pitchFamily="2" charset="2"/>
              <a:buChar char="Ø"/>
            </a:pPr>
            <a:r>
              <a:rPr lang="cs-CZ" sz="2400" dirty="0">
                <a:solidFill>
                  <a:srgbClr val="000099"/>
                </a:solidFill>
              </a:rPr>
              <a:t> materiál;</a:t>
            </a:r>
          </a:p>
          <a:p>
            <a:pPr lvl="1" algn="l">
              <a:buFont typeface="Wingdings" pitchFamily="2" charset="2"/>
              <a:buChar char="Ø"/>
            </a:pPr>
            <a:r>
              <a:rPr lang="cs-CZ" sz="2400" dirty="0">
                <a:solidFill>
                  <a:srgbClr val="000099"/>
                </a:solidFill>
              </a:rPr>
              <a:t> organizaci apod.</a:t>
            </a:r>
          </a:p>
          <a:p>
            <a:pPr algn="l">
              <a:buFontTx/>
              <a:buChar char="-"/>
            </a:pPr>
            <a:r>
              <a:rPr lang="cs-CZ" sz="2400" dirty="0">
                <a:solidFill>
                  <a:srgbClr val="000099"/>
                </a:solidFill>
              </a:rPr>
              <a:t> významně ovlivňuje cenu procesu uznávání;</a:t>
            </a:r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95595" y="275012"/>
            <a:ext cx="8914812" cy="476589"/>
          </a:xfrm>
        </p:spPr>
        <p:txBody>
          <a:bodyPr/>
          <a:lstStyle/>
          <a:p>
            <a:r>
              <a:rPr lang="cs-CZ" sz="2200" dirty="0" smtClean="0"/>
              <a:t>Pilotní ověřování - průběh zkoušky </a:t>
            </a:r>
          </a:p>
        </p:txBody>
      </p:sp>
      <p:pic>
        <p:nvPicPr>
          <p:cNvPr id="4098" name="Picture 2" descr="G:\FIGURKY\300\stick_figure_forge_sword_300_clr_620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540" y="1412493"/>
            <a:ext cx="1514724" cy="285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G:\FIGURKY\300\stick_figure_turning_valve_300_clr_858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6203" y="3140311"/>
            <a:ext cx="2000024" cy="285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G:\FIGURKY\300\stick_figure_tighten_bolt_wrench_300_clr_320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4165" y="1340500"/>
            <a:ext cx="2858857" cy="285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G:\FIGURKY\300\stick_figure_presenting_with_pen_300_clr_380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1197" y="1988432"/>
            <a:ext cx="2285321" cy="285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G:\FIGURKY\300\shake_for_consciousness_300_clr_708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0962" y="2276401"/>
            <a:ext cx="2857386" cy="2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G:\FIGURKY\300\check_it_off_your_list_300_clr_7934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4165" y="1844447"/>
            <a:ext cx="2858857" cy="228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G:\FIGURKY\300\stick_figure_discussion_pa_300_clr_496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04485" y="2636364"/>
            <a:ext cx="2505912" cy="285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595" y="275012"/>
            <a:ext cx="8914812" cy="4103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200" dirty="0" smtClean="0"/>
              <a:t>Pilotní ověřování – hodnotitel </a:t>
            </a:r>
            <a:endParaRPr lang="cs-CZ" sz="2200" dirty="0"/>
          </a:p>
        </p:txBody>
      </p:sp>
      <p:pic>
        <p:nvPicPr>
          <p:cNvPr id="2053" name="Picture 5" descr="G:\FIGURKY\300\stick_figure_drawing_four_check_marks_300_clr_61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91" y="3036642"/>
            <a:ext cx="1714726" cy="285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>
            <a:spLocks noChangeArrowheads="1"/>
          </p:cNvSpPr>
          <p:nvPr/>
        </p:nvSpPr>
        <p:spPr bwMode="auto">
          <a:xfrm>
            <a:off x="7354500" y="1078447"/>
            <a:ext cx="1841319" cy="510774"/>
          </a:xfrm>
          <a:prstGeom prst="wedgeRoundRectCallout">
            <a:avLst>
              <a:gd name="adj1" fmla="val -104917"/>
              <a:gd name="adj2" fmla="val 244019"/>
              <a:gd name="adj3" fmla="val 16667"/>
            </a:avLst>
          </a:prstGeom>
          <a:solidFill>
            <a:srgbClr val="22BCB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/>
              <a:t>ODBORNOST</a:t>
            </a:r>
          </a:p>
        </p:txBody>
      </p:sp>
      <p:sp>
        <p:nvSpPr>
          <p:cNvPr id="11" name="TextovéPole 10"/>
          <p:cNvSpPr>
            <a:spLocks noChangeArrowheads="1"/>
          </p:cNvSpPr>
          <p:nvPr/>
        </p:nvSpPr>
        <p:spPr bwMode="auto">
          <a:xfrm>
            <a:off x="350005" y="1012214"/>
            <a:ext cx="2097859" cy="510774"/>
          </a:xfrm>
          <a:prstGeom prst="wedgeRoundRectCallout">
            <a:avLst>
              <a:gd name="adj1" fmla="val 90685"/>
              <a:gd name="adj2" fmla="val 251111"/>
              <a:gd name="adj3" fmla="val 16667"/>
            </a:avLst>
          </a:prstGeom>
          <a:solidFill>
            <a:srgbClr val="22BCB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/>
              <a:t>OBJEKTIVNOST</a:t>
            </a: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417652" y="1861725"/>
            <a:ext cx="2067672" cy="2369875"/>
          </a:xfrm>
          <a:prstGeom prst="rect">
            <a:avLst/>
          </a:prstGeom>
          <a:noFill/>
          <a:ln w="9525">
            <a:solidFill>
              <a:srgbClr val="22BCB9"/>
            </a:solidFill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pPr algn="l"/>
            <a:r>
              <a:rPr lang="cs-CZ" sz="2900" dirty="0">
                <a:solidFill>
                  <a:srgbClr val="000099"/>
                </a:solidFill>
                <a:latin typeface="Calibri" pitchFamily="34" charset="0"/>
              </a:rPr>
              <a:t>Závaznost </a:t>
            </a:r>
          </a:p>
          <a:p>
            <a:pPr algn="l"/>
            <a:r>
              <a:rPr lang="cs-CZ" sz="2900" dirty="0">
                <a:solidFill>
                  <a:srgbClr val="000099"/>
                </a:solidFill>
                <a:latin typeface="Calibri" pitchFamily="34" charset="0"/>
              </a:rPr>
              <a:t>standardu </a:t>
            </a:r>
          </a:p>
          <a:p>
            <a:pPr algn="l"/>
            <a:r>
              <a:rPr lang="cs-CZ" sz="2900" dirty="0">
                <a:solidFill>
                  <a:srgbClr val="000099"/>
                </a:solidFill>
                <a:latin typeface="Calibri" pitchFamily="34" charset="0"/>
              </a:rPr>
              <a:t>včetně</a:t>
            </a:r>
          </a:p>
          <a:p>
            <a:pPr algn="l"/>
            <a:r>
              <a:rPr lang="cs-CZ" sz="2900" dirty="0">
                <a:solidFill>
                  <a:srgbClr val="000099"/>
                </a:solidFill>
                <a:latin typeface="Calibri" pitchFamily="34" charset="0"/>
              </a:rPr>
              <a:t> způsobu </a:t>
            </a:r>
          </a:p>
          <a:p>
            <a:pPr algn="l"/>
            <a:r>
              <a:rPr lang="cs-CZ" sz="2900" dirty="0">
                <a:solidFill>
                  <a:srgbClr val="000099"/>
                </a:solidFill>
                <a:latin typeface="Calibri" pitchFamily="34" charset="0"/>
              </a:rPr>
              <a:t>ověřování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3952988" y="2580209"/>
            <a:ext cx="1822666" cy="461661"/>
          </a:xfrm>
          <a:prstGeom prst="rect">
            <a:avLst/>
          </a:prstGeom>
          <a:solidFill>
            <a:srgbClr val="22BCB9">
              <a:alpha val="18823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434" tIns="45718" rIns="91434" bIns="45718">
            <a:spAutoFit/>
          </a:bodyPr>
          <a:lstStyle/>
          <a:p>
            <a:r>
              <a:rPr lang="cs-CZ" sz="2400" dirty="0">
                <a:solidFill>
                  <a:srgbClr val="000099"/>
                </a:solidFill>
              </a:rPr>
              <a:t>HODNOTITEL</a:t>
            </a:r>
          </a:p>
        </p:txBody>
      </p:sp>
      <p:sp>
        <p:nvSpPr>
          <p:cNvPr id="15" name="TextovéPole 14"/>
          <p:cNvSpPr txBox="1">
            <a:spLocks noChangeArrowheads="1"/>
          </p:cNvSpPr>
          <p:nvPr/>
        </p:nvSpPr>
        <p:spPr bwMode="auto">
          <a:xfrm>
            <a:off x="7086849" y="2318157"/>
            <a:ext cx="2469147" cy="1431157"/>
          </a:xfrm>
          <a:prstGeom prst="rect">
            <a:avLst/>
          </a:prstGeom>
          <a:noFill/>
          <a:ln w="9525">
            <a:solidFill>
              <a:srgbClr val="22BCB9"/>
            </a:solidFill>
            <a:miter lim="800000"/>
            <a:headEnd/>
            <a:tailEnd/>
          </a:ln>
        </p:spPr>
        <p:txBody>
          <a:bodyPr lIns="91434" tIns="45718" rIns="91434" bIns="45718">
            <a:spAutoFit/>
          </a:bodyPr>
          <a:lstStyle/>
          <a:p>
            <a:pPr algn="l"/>
            <a:r>
              <a:rPr lang="cs-CZ" sz="2900" dirty="0">
                <a:solidFill>
                  <a:srgbClr val="000099"/>
                </a:solidFill>
              </a:rPr>
              <a:t>Vhodná a</a:t>
            </a:r>
          </a:p>
          <a:p>
            <a:pPr algn="l"/>
            <a:r>
              <a:rPr lang="cs-CZ" sz="2900" dirty="0">
                <a:solidFill>
                  <a:srgbClr val="000099"/>
                </a:solidFill>
              </a:rPr>
              <a:t>motivující </a:t>
            </a:r>
          </a:p>
          <a:p>
            <a:pPr algn="l"/>
            <a:r>
              <a:rPr lang="cs-CZ" sz="2900" dirty="0">
                <a:solidFill>
                  <a:srgbClr val="000099"/>
                </a:solidFill>
              </a:rPr>
              <a:t>komunikace </a:t>
            </a:r>
          </a:p>
        </p:txBody>
      </p:sp>
      <p:sp>
        <p:nvSpPr>
          <p:cNvPr id="14" name="TextovéPole 13"/>
          <p:cNvSpPr>
            <a:spLocks noChangeArrowheads="1"/>
          </p:cNvSpPr>
          <p:nvPr/>
        </p:nvSpPr>
        <p:spPr bwMode="auto">
          <a:xfrm>
            <a:off x="350004" y="5454147"/>
            <a:ext cx="2889726" cy="536485"/>
          </a:xfrm>
          <a:prstGeom prst="wedgeRoundRectCallout">
            <a:avLst>
              <a:gd name="adj1" fmla="val 55426"/>
              <a:gd name="adj2" fmla="val -518157"/>
              <a:gd name="adj3" fmla="val 16667"/>
            </a:avLst>
          </a:prstGeom>
          <a:solidFill>
            <a:srgbClr val="22BCB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lIns="83969" tIns="41985" rIns="83969" bIns="41985">
            <a:spAutoFit/>
          </a:bodyPr>
          <a:lstStyle/>
          <a:p>
            <a:pPr algn="l"/>
            <a:r>
              <a:rPr lang="cs-CZ" sz="2600" dirty="0"/>
              <a:t>Hodnocení procesu </a:t>
            </a:r>
          </a:p>
        </p:txBody>
      </p:sp>
      <p:sp>
        <p:nvSpPr>
          <p:cNvPr id="18" name="TextovéPole 17"/>
          <p:cNvSpPr>
            <a:spLocks noChangeArrowheads="1"/>
          </p:cNvSpPr>
          <p:nvPr/>
        </p:nvSpPr>
        <p:spPr bwMode="auto">
          <a:xfrm>
            <a:off x="5753010" y="5454147"/>
            <a:ext cx="3802986" cy="536485"/>
          </a:xfrm>
          <a:prstGeom prst="wedgeRoundRectCallout">
            <a:avLst>
              <a:gd name="adj1" fmla="val -40546"/>
              <a:gd name="adj2" fmla="val -518676"/>
              <a:gd name="adj3" fmla="val 16667"/>
            </a:avLst>
          </a:prstGeom>
          <a:solidFill>
            <a:srgbClr val="22BCB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lIns="83969" tIns="41985" rIns="83969" bIns="41985">
            <a:spAutoFit/>
          </a:bodyPr>
          <a:lstStyle/>
          <a:p>
            <a:pPr algn="l"/>
            <a:r>
              <a:rPr lang="cs-CZ" sz="2600" dirty="0"/>
              <a:t>Hodnocení výsledků</a:t>
            </a:r>
          </a:p>
        </p:txBody>
      </p:sp>
      <p:sp>
        <p:nvSpPr>
          <p:cNvPr id="22" name="TextovéPole 21"/>
          <p:cNvSpPr txBox="1">
            <a:spLocks noChangeArrowheads="1"/>
          </p:cNvSpPr>
          <p:nvPr/>
        </p:nvSpPr>
        <p:spPr bwMode="auto">
          <a:xfrm>
            <a:off x="3419159" y="947420"/>
            <a:ext cx="2955725" cy="91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969" tIns="41985" rIns="83969" bIns="41985">
            <a:spAutoFit/>
          </a:bodyPr>
          <a:lstStyle/>
          <a:p>
            <a:pPr algn="l"/>
            <a:r>
              <a:rPr lang="cs-CZ" sz="2600" dirty="0">
                <a:solidFill>
                  <a:srgbClr val="000099"/>
                </a:solidFill>
              </a:rPr>
              <a:t>Bez hodnotitelských </a:t>
            </a:r>
          </a:p>
          <a:p>
            <a:pPr algn="l"/>
            <a:r>
              <a:rPr lang="cs-CZ" sz="2600" dirty="0">
                <a:solidFill>
                  <a:srgbClr val="000099"/>
                </a:solidFill>
              </a:rPr>
              <a:t>chyb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8" grpId="0" animBg="1"/>
      <p:bldP spid="15" grpId="0" build="allAtOnce" animBg="1"/>
      <p:bldP spid="14" grpId="0" animBg="1"/>
      <p:bldP spid="18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3085331" y="293729"/>
            <a:ext cx="6536843" cy="980537"/>
          </a:xfrm>
        </p:spPr>
        <p:txBody>
          <a:bodyPr/>
          <a:lstStyle/>
          <a:p>
            <a:r>
              <a:rPr lang="cs-CZ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Profesní kompetence pracovníků vzdělávacích institucí </a:t>
            </a:r>
            <a:br>
              <a:rPr lang="cs-CZ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cs-CZ" sz="2200" dirty="0" smtClean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1285309" y="1470086"/>
            <a:ext cx="8336864" cy="4656471"/>
          </a:xfrm>
        </p:spPr>
        <p:txBody>
          <a:bodyPr/>
          <a:lstStyle/>
          <a:p>
            <a:r>
              <a:rPr lang="cs-CZ" sz="2600" dirty="0" smtClean="0">
                <a:solidFill>
                  <a:srgbClr val="000099"/>
                </a:solidFill>
              </a:rPr>
              <a:t>semináře </a:t>
            </a:r>
          </a:p>
          <a:p>
            <a:pPr lvl="1">
              <a:buFont typeface="Wingdings" pitchFamily="2" charset="2"/>
              <a:buChar char="v"/>
            </a:pPr>
            <a:r>
              <a:rPr lang="cs-CZ" sz="2600" dirty="0" smtClean="0">
                <a:solidFill>
                  <a:srgbClr val="000099"/>
                </a:solidFill>
              </a:rPr>
              <a:t>k tvorbě programů</a:t>
            </a:r>
          </a:p>
          <a:p>
            <a:pPr lvl="1">
              <a:buFont typeface="Wingdings" pitchFamily="2" charset="2"/>
              <a:buChar char="v"/>
            </a:pPr>
            <a:r>
              <a:rPr lang="cs-CZ" sz="2600" dirty="0" smtClean="0">
                <a:solidFill>
                  <a:srgbClr val="000099"/>
                </a:solidFill>
              </a:rPr>
              <a:t>pro průvodce a hodnotitele v procesu uznávání</a:t>
            </a:r>
          </a:p>
          <a:p>
            <a:pPr lvl="1">
              <a:buFont typeface="Wingdings" pitchFamily="2" charset="2"/>
              <a:buChar char="v"/>
            </a:pPr>
            <a:r>
              <a:rPr lang="cs-CZ" sz="2600" dirty="0" smtClean="0">
                <a:solidFill>
                  <a:srgbClr val="000099"/>
                </a:solidFill>
              </a:rPr>
              <a:t>tvorbě studijních materiálů</a:t>
            </a:r>
          </a:p>
          <a:p>
            <a:pPr lvl="1">
              <a:buFont typeface="Wingdings" pitchFamily="2" charset="2"/>
              <a:buChar char="v"/>
            </a:pPr>
            <a:r>
              <a:rPr lang="cs-CZ" sz="2600" dirty="0" smtClean="0">
                <a:solidFill>
                  <a:srgbClr val="000099"/>
                </a:solidFill>
              </a:rPr>
              <a:t>aktuální otázky odborného vzdělávání</a:t>
            </a:r>
          </a:p>
          <a:p>
            <a:pPr lvl="1">
              <a:buFont typeface="Wingdings" pitchFamily="2" charset="2"/>
              <a:buChar char="v"/>
            </a:pPr>
            <a:endParaRPr lang="cs-CZ" dirty="0" smtClean="0"/>
          </a:p>
          <a:p>
            <a:pPr lvl="1">
              <a:buFont typeface="Wingdings" pitchFamily="2" charset="2"/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Font typeface="Wingdings" pitchFamily="2" charset="2"/>
              <a:buNone/>
            </a:pPr>
            <a:endParaRPr lang="cs-CZ" dirty="0" smtClean="0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151497" y="4017178"/>
            <a:ext cx="3491578" cy="91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969" tIns="41985" rIns="83969" bIns="41985">
            <a:spAutoFit/>
          </a:bodyPr>
          <a:lstStyle/>
          <a:p>
            <a:pPr algn="l"/>
            <a:r>
              <a:rPr lang="cs-CZ">
                <a:solidFill>
                  <a:srgbClr val="22BCB9"/>
                </a:solidFill>
              </a:rPr>
              <a:t>Pracovní setkání k tvorbě programů</a:t>
            </a:r>
          </a:p>
          <a:p>
            <a:pPr algn="l"/>
            <a:endParaRPr lang="cs-CZ">
              <a:solidFill>
                <a:srgbClr val="22BCB9"/>
              </a:solidFill>
            </a:endParaRPr>
          </a:p>
          <a:p>
            <a:pPr algn="l"/>
            <a:r>
              <a:rPr lang="cs-CZ">
                <a:solidFill>
                  <a:srgbClr val="22BCB9"/>
                </a:solidFill>
              </a:rPr>
              <a:t>Tematické konference projektu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3085331" y="228937"/>
            <a:ext cx="6536843" cy="652251"/>
          </a:xfrm>
        </p:spPr>
        <p:txBody>
          <a:bodyPr>
            <a:normAutofit fontScale="90000"/>
          </a:bodyPr>
          <a:lstStyle/>
          <a:p>
            <a:r>
              <a:rPr lang="cs-CZ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Inovace systému akreditací rekvalifikačních programů</a:t>
            </a:r>
            <a:br>
              <a:rPr lang="cs-CZ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cs-CZ" sz="2200" dirty="0" smtClean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ln>
            <a:solidFill>
              <a:srgbClr val="000099"/>
            </a:solidFill>
          </a:ln>
        </p:spPr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sz="2600" dirty="0" smtClean="0">
                <a:solidFill>
                  <a:srgbClr val="000099"/>
                </a:solidFill>
              </a:rPr>
              <a:t>komplexní elektronický systém pro proces udělování akreditací rekvalifikačních programů;</a:t>
            </a:r>
          </a:p>
          <a:p>
            <a:endParaRPr lang="cs-CZ" sz="2600" dirty="0" smtClean="0">
              <a:solidFill>
                <a:srgbClr val="000099"/>
              </a:solidFill>
            </a:endParaRPr>
          </a:p>
          <a:p>
            <a:r>
              <a:rPr lang="cs-CZ" sz="2600" dirty="0" smtClean="0">
                <a:solidFill>
                  <a:srgbClr val="000099"/>
                </a:solidFill>
              </a:rPr>
              <a:t>metodiky pro práci s elektronickým systémem pro různé skupiny uživatelů; </a:t>
            </a:r>
          </a:p>
          <a:p>
            <a:pPr>
              <a:buFont typeface="Wingdings" pitchFamily="2" charset="2"/>
              <a:buNone/>
            </a:pPr>
            <a:endParaRPr lang="cs-CZ" sz="2600" dirty="0" smtClean="0">
              <a:solidFill>
                <a:srgbClr val="000099"/>
              </a:solidFill>
            </a:endParaRPr>
          </a:p>
          <a:p>
            <a:r>
              <a:rPr lang="cs-CZ" sz="2600" dirty="0" smtClean="0">
                <a:solidFill>
                  <a:srgbClr val="000099"/>
                </a:solidFill>
              </a:rPr>
              <a:t>soubor metodik pro kontrolní činnost Akreditační komise; </a:t>
            </a:r>
          </a:p>
          <a:p>
            <a:endParaRPr lang="cs-CZ" sz="2600" dirty="0" smtClean="0">
              <a:solidFill>
                <a:srgbClr val="000099"/>
              </a:solidFill>
            </a:endParaRPr>
          </a:p>
          <a:p>
            <a:r>
              <a:rPr lang="pl-PL" sz="2600" dirty="0" smtClean="0">
                <a:solidFill>
                  <a:srgbClr val="000099"/>
                </a:solidFill>
              </a:rPr>
              <a:t>pomoc při přípravě kontrol rekvalifikací;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/>
              <a:t>                                             </a:t>
            </a: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81192" y="2348880"/>
            <a:ext cx="2858851" cy="2376264"/>
          </a:xfrm>
          <a:noFill/>
        </p:spPr>
      </p:pic>
      <p:pic>
        <p:nvPicPr>
          <p:cNvPr id="4" name="Picture 7" descr="UNIV2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4848" y="2348880"/>
            <a:ext cx="2844899" cy="297077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488" y="2348880"/>
            <a:ext cx="2843725" cy="2376264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2288704" y="274638"/>
            <a:ext cx="7121996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UNIV 3 </a:t>
            </a:r>
            <a:r>
              <a:rPr kumimoji="0" lang="cs-CZ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IPn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Výstupy projektu I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566528" y="947195"/>
          <a:ext cx="9122580" cy="5355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Výstupy projektu II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566528" y="1020132"/>
          <a:ext cx="8922463" cy="5347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Rizika projektu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566528" y="881885"/>
          <a:ext cx="9055874" cy="5355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 idx="4294967295"/>
          </p:nvPr>
        </p:nvSpPr>
        <p:spPr>
          <a:xfrm>
            <a:off x="3086100" y="360363"/>
            <a:ext cx="6535738" cy="260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 smtClean="0">
              <a:effectLst>
                <a:outerShdw blurRad="38100" dist="38100" dir="2700000" algn="tl">
                  <a:srgbClr val="C0C0C0"/>
                </a:outerShdw>
              </a:effectLst>
              <a:latin typeface="Segoe UI" pitchFamily="34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614363" y="1862138"/>
            <a:ext cx="4213225" cy="1627187"/>
          </a:xfrm>
          <a:custGeom>
            <a:avLst/>
            <a:gdLst>
              <a:gd name="connsiteX0" fmla="*/ 0 w 3943285"/>
              <a:gd name="connsiteY0" fmla="*/ 0 h 1376179"/>
              <a:gd name="connsiteX1" fmla="*/ 3943285 w 3943285"/>
              <a:gd name="connsiteY1" fmla="*/ 0 h 1376179"/>
              <a:gd name="connsiteX2" fmla="*/ 3943285 w 3943285"/>
              <a:gd name="connsiteY2" fmla="*/ 1376179 h 1376179"/>
              <a:gd name="connsiteX3" fmla="*/ 0 w 3943285"/>
              <a:gd name="connsiteY3" fmla="*/ 1376179 h 1376179"/>
              <a:gd name="connsiteX4" fmla="*/ 0 w 3943285"/>
              <a:gd name="connsiteY4" fmla="*/ 0 h 137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285" h="1376179">
                <a:moveTo>
                  <a:pt x="0" y="0"/>
                </a:moveTo>
                <a:lnTo>
                  <a:pt x="3943285" y="0"/>
                </a:lnTo>
                <a:lnTo>
                  <a:pt x="3943285" y="1376179"/>
                </a:lnTo>
                <a:lnTo>
                  <a:pt x="0" y="1376179"/>
                </a:lnTo>
                <a:lnTo>
                  <a:pt x="0" y="0"/>
                </a:lnTo>
                <a:close/>
              </a:path>
            </a:pathLst>
          </a:custGeom>
          <a:solidFill>
            <a:srgbClr val="00CC99">
              <a:tint val="66000"/>
              <a:satMod val="16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9974" tIns="34987" rIns="69974" bIns="34987" anchor="ctr"/>
          <a:lstStyle/>
          <a:p>
            <a:pPr algn="ctr" defTabSz="816369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cs-CZ" sz="2900" dirty="0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Děkuji za pozornost </a:t>
            </a:r>
          </a:p>
        </p:txBody>
      </p:sp>
      <p:sp>
        <p:nvSpPr>
          <p:cNvPr id="8" name="Freeform 7"/>
          <p:cNvSpPr/>
          <p:nvPr/>
        </p:nvSpPr>
        <p:spPr>
          <a:xfrm rot="391116">
            <a:off x="4479925" y="3541713"/>
            <a:ext cx="3263900" cy="1222375"/>
          </a:xfrm>
          <a:custGeom>
            <a:avLst/>
            <a:gdLst>
              <a:gd name="connsiteX0" fmla="*/ 0 w 3525583"/>
              <a:gd name="connsiteY0" fmla="*/ 0 h 1348140"/>
              <a:gd name="connsiteX1" fmla="*/ 3525583 w 3525583"/>
              <a:gd name="connsiteY1" fmla="*/ 0 h 1348140"/>
              <a:gd name="connsiteX2" fmla="*/ 3525583 w 3525583"/>
              <a:gd name="connsiteY2" fmla="*/ 1348140 h 1348140"/>
              <a:gd name="connsiteX3" fmla="*/ 0 w 3525583"/>
              <a:gd name="connsiteY3" fmla="*/ 1348140 h 1348140"/>
              <a:gd name="connsiteX4" fmla="*/ 0 w 3525583"/>
              <a:gd name="connsiteY4" fmla="*/ 0 h 134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5583" h="1348140">
                <a:moveTo>
                  <a:pt x="0" y="0"/>
                </a:moveTo>
                <a:lnTo>
                  <a:pt x="3525583" y="0"/>
                </a:lnTo>
                <a:lnTo>
                  <a:pt x="3525583" y="1348140"/>
                </a:lnTo>
                <a:lnTo>
                  <a:pt x="0" y="13481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CCCC">
                  <a:shade val="30000"/>
                  <a:satMod val="115000"/>
                </a:srgbClr>
              </a:gs>
              <a:gs pos="50000">
                <a:srgbClr val="33CCCC">
                  <a:shade val="67500"/>
                  <a:satMod val="115000"/>
                </a:srgbClr>
              </a:gs>
              <a:gs pos="100000">
                <a:srgbClr val="33CCCC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7963" tIns="48981" rIns="97964" bIns="48982" anchor="ctr"/>
          <a:lstStyle/>
          <a:p>
            <a:pPr algn="ctr" defTabSz="1142916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cs-CZ" dirty="0" err="1" smtClean="0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helena.marinkova</a:t>
            </a:r>
            <a:r>
              <a:rPr lang="cs-CZ" dirty="0" smtClean="0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@</a:t>
            </a:r>
            <a:r>
              <a:rPr lang="cs-CZ" dirty="0" err="1" smtClean="0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nuv.cz</a:t>
            </a:r>
            <a:endParaRPr lang="cs-CZ" dirty="0">
              <a:solidFill>
                <a:srgbClr val="0C1C1D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221" name="Freeform 6"/>
          <p:cNvSpPr>
            <a:spLocks/>
          </p:cNvSpPr>
          <p:nvPr/>
        </p:nvSpPr>
        <p:spPr bwMode="auto">
          <a:xfrm>
            <a:off x="5210175" y="2825750"/>
            <a:ext cx="168275" cy="284163"/>
          </a:xfrm>
          <a:custGeom>
            <a:avLst/>
            <a:gdLst>
              <a:gd name="T0" fmla="*/ 0 w 180758"/>
              <a:gd name="T1" fmla="*/ 49671 h 313208"/>
              <a:gd name="T2" fmla="*/ 13992 w 180758"/>
              <a:gd name="T3" fmla="*/ 155221 h 313208"/>
              <a:gd name="T4" fmla="*/ 20986 w 180758"/>
              <a:gd name="T5" fmla="*/ 173849 h 313208"/>
              <a:gd name="T6" fmla="*/ 41972 w 180758"/>
              <a:gd name="T7" fmla="*/ 180056 h 313208"/>
              <a:gd name="T8" fmla="*/ 104929 w 180758"/>
              <a:gd name="T9" fmla="*/ 173849 h 313208"/>
              <a:gd name="T10" fmla="*/ 118921 w 180758"/>
              <a:gd name="T11" fmla="*/ 0 h 313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0758"/>
              <a:gd name="T19" fmla="*/ 0 h 313208"/>
              <a:gd name="T20" fmla="*/ 180758 w 180758"/>
              <a:gd name="T21" fmla="*/ 313208 h 313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0758" h="313208">
                <a:moveTo>
                  <a:pt x="0" y="85060"/>
                </a:moveTo>
                <a:cubicBezTo>
                  <a:pt x="28251" y="226310"/>
                  <a:pt x="-12707" y="11019"/>
                  <a:pt x="21265" y="265813"/>
                </a:cubicBezTo>
                <a:cubicBezTo>
                  <a:pt x="22746" y="276923"/>
                  <a:pt x="23973" y="289786"/>
                  <a:pt x="31898" y="297711"/>
                </a:cubicBezTo>
                <a:cubicBezTo>
                  <a:pt x="39823" y="305636"/>
                  <a:pt x="53163" y="304800"/>
                  <a:pt x="63796" y="308344"/>
                </a:cubicBezTo>
                <a:cubicBezTo>
                  <a:pt x="95694" y="304800"/>
                  <a:pt x="146984" y="327269"/>
                  <a:pt x="159489" y="297711"/>
                </a:cubicBezTo>
                <a:cubicBezTo>
                  <a:pt x="181602" y="245444"/>
                  <a:pt x="180754" y="93974"/>
                  <a:pt x="180754" y="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1401" tIns="45703" rIns="91401" bIns="45703" anchor="ctr"/>
          <a:lstStyle/>
          <a:p>
            <a:endParaRPr lang="cs-CZ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r"/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 3 </a:t>
            </a:r>
            <a:r>
              <a:rPr lang="cs-CZ" b="1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IPn</a:t>
            </a:r>
            <a:r>
              <a:rPr lang="cs-CZ" dirty="0" smtClean="0">
                <a:solidFill>
                  <a:srgbClr val="009999"/>
                </a:solidFill>
              </a:rPr>
              <a:t> </a:t>
            </a:r>
            <a:br>
              <a:rPr lang="cs-CZ" dirty="0" smtClean="0">
                <a:solidFill>
                  <a:srgbClr val="009999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sz="4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ORGANIZACE  PROJEKTU</a:t>
            </a:r>
          </a:p>
          <a:p>
            <a:pPr algn="ctr">
              <a:buNone/>
            </a:pPr>
            <a:endParaRPr lang="cs-CZ" sz="4400" b="1" dirty="0" smtClean="0">
              <a:solidFill>
                <a:srgbClr val="009999"/>
              </a:solidFill>
            </a:endParaRPr>
          </a:p>
          <a:p>
            <a:pPr algn="ctr">
              <a:buNone/>
            </a:pPr>
            <a:r>
              <a:rPr lang="cs-CZ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Renata  Drábová </a:t>
            </a:r>
          </a:p>
          <a:p>
            <a:pPr algn="ctr">
              <a:buNone/>
            </a:pP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endParaRPr lang="cs-CZ" b="1" dirty="0" smtClean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>
              <a:buNone/>
            </a:pPr>
            <a:endParaRPr lang="cs-CZ" sz="2000" b="1" dirty="0" smtClean="0">
              <a:solidFill>
                <a:srgbClr val="22BCB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0712" y="260648"/>
            <a:ext cx="7121996" cy="490066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 smtClean="0">
                <a:solidFill>
                  <a:srgbClr val="009999"/>
                </a:solidFill>
              </a:rPr>
              <a:t> </a:t>
            </a: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KOORDINÁTOŘI  KRAJŮ</a:t>
            </a:r>
            <a:endParaRPr lang="cs-CZ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300" y="1052737"/>
            <a:ext cx="8915400" cy="5073428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8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cs-CZ" sz="28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384403"/>
              </p:ext>
            </p:extLst>
          </p:nvPr>
        </p:nvGraphicFramePr>
        <p:xfrm>
          <a:off x="560512" y="920704"/>
          <a:ext cx="8928992" cy="560464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464496"/>
                <a:gridCol w="4464496"/>
              </a:tblGrid>
              <a:tr h="758320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Pardubický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Ing. Elena ZREBENÁ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Jihomoravský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Mgr</a:t>
                      </a:r>
                      <a:r>
                        <a:rPr lang="cs-CZ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Lenka ŘEHÁKOVÁ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720556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Plzeňský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Mgr. Pavla CHOCHOLOVÁ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Moravskoslezský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RNDr. Ivana KRAJČÍKOVÁ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711494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Karlovarský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Mgr. Eva SALIGEROVÁ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rgbClr val="009999"/>
                          </a:solidFill>
                        </a:rPr>
                        <a:t>Olomoucký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PaedDr.</a:t>
                      </a:r>
                      <a:r>
                        <a:rPr lang="cs-CZ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Jiří POLÁŠEK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720556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Královehradecký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Mgr. Miloš ROJKA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Jihočeský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Ing. Hana ČIHÁKOVÁ, PhD.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720556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Liberecký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Ing. Jiří TÝŘ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Kraj Vysočina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Mgr. Iveta NEMJOVÁ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720556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Středočeský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Mgr. Jan BOHATA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Zlínský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Pavel VRBA</a:t>
                      </a:r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856064"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9999"/>
                          </a:solidFill>
                        </a:rPr>
                        <a:t>Ústecký kraj</a:t>
                      </a:r>
                    </a:p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Ing. Lukáš VANÍČEK</a:t>
                      </a:r>
                    </a:p>
                    <a:p>
                      <a:endParaRPr lang="cs-CZ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0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8704" y="274638"/>
            <a:ext cx="7121996" cy="490066"/>
          </a:xfrm>
        </p:spPr>
        <p:txBody>
          <a:bodyPr>
            <a:normAutofit fontScale="90000"/>
          </a:bodyPr>
          <a:lstStyle/>
          <a:p>
            <a:pPr algn="r"/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KOORDINÁTOŘI  KRAJŮ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řídí realizaci konkrétních aktivit projektu v kraji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spolupracují s řediteli škol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spolupracují s KÚ, ÚP, HK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spolupráce s odbornou asistentkou kraje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poskytují školám podporu při realizaci  </a:t>
            </a:r>
          </a:p>
          <a:p>
            <a:pPr>
              <a:buNone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konkrétních aktivit v projektu 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zodpovídají za plnění úkolů a kvalitu výstupů </a:t>
            </a:r>
          </a:p>
          <a:p>
            <a:pPr>
              <a:buNone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projektu v kraji</a:t>
            </a:r>
          </a:p>
          <a:p>
            <a:pPr marL="0" indent="0">
              <a:buNone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buNone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cs-CZ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00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8704" y="274638"/>
            <a:ext cx="7121996" cy="490066"/>
          </a:xfrm>
        </p:spPr>
        <p:txBody>
          <a:bodyPr>
            <a:normAutofit fontScale="90000"/>
          </a:bodyPr>
          <a:lstStyle/>
          <a:p>
            <a:pPr algn="r"/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KOORDINÁTOŘI  KRAJŮ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buNone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kancelář projektu v kraji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odborná asistentka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pravidelné porady v NÚV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intranet</a:t>
            </a:r>
          </a:p>
          <a:p>
            <a:pPr marL="0" indent="0">
              <a:buNone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buNone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cs-CZ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>
            <a:off x="776536" y="1340768"/>
            <a:ext cx="1152128" cy="1090447"/>
            <a:chOff x="1417" y="3217"/>
            <a:chExt cx="1253" cy="1265"/>
          </a:xfrm>
        </p:grpSpPr>
        <p:sp>
          <p:nvSpPr>
            <p:cNvPr id="5" name="Freeform 7"/>
            <p:cNvSpPr>
              <a:spLocks noChangeAspect="1"/>
            </p:cNvSpPr>
            <p:nvPr/>
          </p:nvSpPr>
          <p:spPr bwMode="auto">
            <a:xfrm>
              <a:off x="1417" y="3217"/>
              <a:ext cx="1253" cy="1265"/>
            </a:xfrm>
            <a:custGeom>
              <a:avLst/>
              <a:gdLst/>
              <a:ahLst/>
              <a:cxnLst>
                <a:cxn ang="0">
                  <a:pos x="0" y="633"/>
                </a:cxn>
                <a:cxn ang="0">
                  <a:pos x="11" y="758"/>
                </a:cxn>
                <a:cxn ang="0">
                  <a:pos x="48" y="879"/>
                </a:cxn>
                <a:cxn ang="0">
                  <a:pos x="105" y="985"/>
                </a:cxn>
                <a:cxn ang="0">
                  <a:pos x="184" y="1080"/>
                </a:cxn>
                <a:cxn ang="0">
                  <a:pos x="274" y="1156"/>
                </a:cxn>
                <a:cxn ang="0">
                  <a:pos x="384" y="1216"/>
                </a:cxn>
                <a:cxn ang="0">
                  <a:pos x="500" y="1250"/>
                </a:cxn>
                <a:cxn ang="0">
                  <a:pos x="625" y="1265"/>
                </a:cxn>
                <a:cxn ang="0">
                  <a:pos x="689" y="1262"/>
                </a:cxn>
                <a:cxn ang="0">
                  <a:pos x="813" y="1235"/>
                </a:cxn>
                <a:cxn ang="0">
                  <a:pos x="926" y="1186"/>
                </a:cxn>
                <a:cxn ang="0">
                  <a:pos x="1028" y="1121"/>
                </a:cxn>
                <a:cxn ang="0">
                  <a:pos x="1110" y="1034"/>
                </a:cxn>
                <a:cxn ang="0">
                  <a:pos x="1178" y="932"/>
                </a:cxn>
                <a:cxn ang="0">
                  <a:pos x="1227" y="818"/>
                </a:cxn>
                <a:cxn ang="0">
                  <a:pos x="1250" y="697"/>
                </a:cxn>
                <a:cxn ang="0">
                  <a:pos x="1253" y="633"/>
                </a:cxn>
                <a:cxn ang="0">
                  <a:pos x="1242" y="504"/>
                </a:cxn>
                <a:cxn ang="0">
                  <a:pos x="1205" y="386"/>
                </a:cxn>
                <a:cxn ang="0">
                  <a:pos x="1148" y="280"/>
                </a:cxn>
                <a:cxn ang="0">
                  <a:pos x="1069" y="185"/>
                </a:cxn>
                <a:cxn ang="0">
                  <a:pos x="979" y="109"/>
                </a:cxn>
                <a:cxn ang="0">
                  <a:pos x="869" y="49"/>
                </a:cxn>
                <a:cxn ang="0">
                  <a:pos x="753" y="11"/>
                </a:cxn>
                <a:cxn ang="0">
                  <a:pos x="625" y="0"/>
                </a:cxn>
                <a:cxn ang="0">
                  <a:pos x="561" y="3"/>
                </a:cxn>
                <a:cxn ang="0">
                  <a:pos x="440" y="30"/>
                </a:cxn>
                <a:cxn ang="0">
                  <a:pos x="327" y="75"/>
                </a:cxn>
                <a:cxn ang="0">
                  <a:pos x="225" y="144"/>
                </a:cxn>
                <a:cxn ang="0">
                  <a:pos x="143" y="231"/>
                </a:cxn>
                <a:cxn ang="0">
                  <a:pos x="75" y="329"/>
                </a:cxn>
                <a:cxn ang="0">
                  <a:pos x="26" y="443"/>
                </a:cxn>
                <a:cxn ang="0">
                  <a:pos x="0" y="568"/>
                </a:cxn>
                <a:cxn ang="0">
                  <a:pos x="0" y="633"/>
                </a:cxn>
              </a:cxnLst>
              <a:rect l="0" t="0" r="r" b="b"/>
              <a:pathLst>
                <a:path w="1253" h="1265">
                  <a:moveTo>
                    <a:pt x="0" y="633"/>
                  </a:moveTo>
                  <a:lnTo>
                    <a:pt x="0" y="633"/>
                  </a:lnTo>
                  <a:lnTo>
                    <a:pt x="0" y="697"/>
                  </a:lnTo>
                  <a:lnTo>
                    <a:pt x="11" y="758"/>
                  </a:lnTo>
                  <a:lnTo>
                    <a:pt x="26" y="818"/>
                  </a:lnTo>
                  <a:lnTo>
                    <a:pt x="48" y="879"/>
                  </a:lnTo>
                  <a:lnTo>
                    <a:pt x="75" y="932"/>
                  </a:lnTo>
                  <a:lnTo>
                    <a:pt x="105" y="985"/>
                  </a:lnTo>
                  <a:lnTo>
                    <a:pt x="143" y="1034"/>
                  </a:lnTo>
                  <a:lnTo>
                    <a:pt x="184" y="1080"/>
                  </a:lnTo>
                  <a:lnTo>
                    <a:pt x="225" y="1121"/>
                  </a:lnTo>
                  <a:lnTo>
                    <a:pt x="274" y="1156"/>
                  </a:lnTo>
                  <a:lnTo>
                    <a:pt x="327" y="1186"/>
                  </a:lnTo>
                  <a:lnTo>
                    <a:pt x="384" y="1216"/>
                  </a:lnTo>
                  <a:lnTo>
                    <a:pt x="440" y="1235"/>
                  </a:lnTo>
                  <a:lnTo>
                    <a:pt x="500" y="1250"/>
                  </a:lnTo>
                  <a:lnTo>
                    <a:pt x="561" y="1262"/>
                  </a:lnTo>
                  <a:lnTo>
                    <a:pt x="625" y="1265"/>
                  </a:lnTo>
                  <a:lnTo>
                    <a:pt x="625" y="1265"/>
                  </a:lnTo>
                  <a:lnTo>
                    <a:pt x="689" y="1262"/>
                  </a:lnTo>
                  <a:lnTo>
                    <a:pt x="753" y="1250"/>
                  </a:lnTo>
                  <a:lnTo>
                    <a:pt x="813" y="1235"/>
                  </a:lnTo>
                  <a:lnTo>
                    <a:pt x="869" y="1216"/>
                  </a:lnTo>
                  <a:lnTo>
                    <a:pt x="926" y="1186"/>
                  </a:lnTo>
                  <a:lnTo>
                    <a:pt x="979" y="1156"/>
                  </a:lnTo>
                  <a:lnTo>
                    <a:pt x="1028" y="1121"/>
                  </a:lnTo>
                  <a:lnTo>
                    <a:pt x="1069" y="1080"/>
                  </a:lnTo>
                  <a:lnTo>
                    <a:pt x="1110" y="1034"/>
                  </a:lnTo>
                  <a:lnTo>
                    <a:pt x="1148" y="985"/>
                  </a:lnTo>
                  <a:lnTo>
                    <a:pt x="1178" y="932"/>
                  </a:lnTo>
                  <a:lnTo>
                    <a:pt x="1205" y="879"/>
                  </a:lnTo>
                  <a:lnTo>
                    <a:pt x="1227" y="818"/>
                  </a:lnTo>
                  <a:lnTo>
                    <a:pt x="1242" y="758"/>
                  </a:lnTo>
                  <a:lnTo>
                    <a:pt x="1250" y="697"/>
                  </a:lnTo>
                  <a:lnTo>
                    <a:pt x="1253" y="633"/>
                  </a:lnTo>
                  <a:lnTo>
                    <a:pt x="1253" y="633"/>
                  </a:lnTo>
                  <a:lnTo>
                    <a:pt x="1250" y="568"/>
                  </a:lnTo>
                  <a:lnTo>
                    <a:pt x="1242" y="504"/>
                  </a:lnTo>
                  <a:lnTo>
                    <a:pt x="1227" y="443"/>
                  </a:lnTo>
                  <a:lnTo>
                    <a:pt x="1205" y="386"/>
                  </a:lnTo>
                  <a:lnTo>
                    <a:pt x="1178" y="329"/>
                  </a:lnTo>
                  <a:lnTo>
                    <a:pt x="1148" y="280"/>
                  </a:lnTo>
                  <a:lnTo>
                    <a:pt x="1110" y="231"/>
                  </a:lnTo>
                  <a:lnTo>
                    <a:pt x="1069" y="185"/>
                  </a:lnTo>
                  <a:lnTo>
                    <a:pt x="1028" y="144"/>
                  </a:lnTo>
                  <a:lnTo>
                    <a:pt x="979" y="109"/>
                  </a:lnTo>
                  <a:lnTo>
                    <a:pt x="926" y="75"/>
                  </a:lnTo>
                  <a:lnTo>
                    <a:pt x="869" y="49"/>
                  </a:lnTo>
                  <a:lnTo>
                    <a:pt x="813" y="30"/>
                  </a:lnTo>
                  <a:lnTo>
                    <a:pt x="753" y="11"/>
                  </a:lnTo>
                  <a:lnTo>
                    <a:pt x="689" y="3"/>
                  </a:lnTo>
                  <a:lnTo>
                    <a:pt x="625" y="0"/>
                  </a:lnTo>
                  <a:lnTo>
                    <a:pt x="625" y="0"/>
                  </a:lnTo>
                  <a:lnTo>
                    <a:pt x="561" y="3"/>
                  </a:lnTo>
                  <a:lnTo>
                    <a:pt x="500" y="11"/>
                  </a:lnTo>
                  <a:lnTo>
                    <a:pt x="440" y="30"/>
                  </a:lnTo>
                  <a:lnTo>
                    <a:pt x="384" y="49"/>
                  </a:lnTo>
                  <a:lnTo>
                    <a:pt x="327" y="75"/>
                  </a:lnTo>
                  <a:lnTo>
                    <a:pt x="274" y="109"/>
                  </a:lnTo>
                  <a:lnTo>
                    <a:pt x="225" y="144"/>
                  </a:lnTo>
                  <a:lnTo>
                    <a:pt x="184" y="185"/>
                  </a:lnTo>
                  <a:lnTo>
                    <a:pt x="143" y="231"/>
                  </a:lnTo>
                  <a:lnTo>
                    <a:pt x="105" y="280"/>
                  </a:lnTo>
                  <a:lnTo>
                    <a:pt x="75" y="329"/>
                  </a:lnTo>
                  <a:lnTo>
                    <a:pt x="48" y="386"/>
                  </a:lnTo>
                  <a:lnTo>
                    <a:pt x="26" y="443"/>
                  </a:lnTo>
                  <a:lnTo>
                    <a:pt x="11" y="504"/>
                  </a:lnTo>
                  <a:lnTo>
                    <a:pt x="0" y="568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6" name="Freeform 8"/>
            <p:cNvSpPr>
              <a:spLocks noChangeAspect="1"/>
            </p:cNvSpPr>
            <p:nvPr/>
          </p:nvSpPr>
          <p:spPr bwMode="auto">
            <a:xfrm>
              <a:off x="1454" y="3254"/>
              <a:ext cx="1179" cy="1191"/>
            </a:xfrm>
            <a:custGeom>
              <a:avLst/>
              <a:gdLst/>
              <a:ahLst/>
              <a:cxnLst>
                <a:cxn ang="0">
                  <a:pos x="1179" y="596"/>
                </a:cxn>
                <a:cxn ang="0">
                  <a:pos x="1168" y="713"/>
                </a:cxn>
                <a:cxn ang="0">
                  <a:pos x="1134" y="827"/>
                </a:cxn>
                <a:cxn ang="0">
                  <a:pos x="1077" y="929"/>
                </a:cxn>
                <a:cxn ang="0">
                  <a:pos x="1006" y="1016"/>
                </a:cxn>
                <a:cxn ang="0">
                  <a:pos x="919" y="1088"/>
                </a:cxn>
                <a:cxn ang="0">
                  <a:pos x="817" y="1141"/>
                </a:cxn>
                <a:cxn ang="0">
                  <a:pos x="708" y="1175"/>
                </a:cxn>
                <a:cxn ang="0">
                  <a:pos x="588" y="1191"/>
                </a:cxn>
                <a:cxn ang="0">
                  <a:pos x="527" y="1187"/>
                </a:cxn>
                <a:cxn ang="0">
                  <a:pos x="414" y="1164"/>
                </a:cxn>
                <a:cxn ang="0">
                  <a:pos x="309" y="1119"/>
                </a:cxn>
                <a:cxn ang="0">
                  <a:pos x="215" y="1054"/>
                </a:cxn>
                <a:cxn ang="0">
                  <a:pos x="132" y="974"/>
                </a:cxn>
                <a:cxn ang="0">
                  <a:pos x="72" y="880"/>
                </a:cxn>
                <a:cxn ang="0">
                  <a:pos x="27" y="770"/>
                </a:cxn>
                <a:cxn ang="0">
                  <a:pos x="0" y="656"/>
                </a:cxn>
                <a:cxn ang="0">
                  <a:pos x="0" y="596"/>
                </a:cxn>
                <a:cxn ang="0">
                  <a:pos x="11" y="474"/>
                </a:cxn>
                <a:cxn ang="0">
                  <a:pos x="45" y="364"/>
                </a:cxn>
                <a:cxn ang="0">
                  <a:pos x="98" y="262"/>
                </a:cxn>
                <a:cxn ang="0">
                  <a:pos x="173" y="175"/>
                </a:cxn>
                <a:cxn ang="0">
                  <a:pos x="260" y="103"/>
                </a:cxn>
                <a:cxn ang="0">
                  <a:pos x="358" y="46"/>
                </a:cxn>
                <a:cxn ang="0">
                  <a:pos x="471" y="12"/>
                </a:cxn>
                <a:cxn ang="0">
                  <a:pos x="588" y="0"/>
                </a:cxn>
                <a:cxn ang="0">
                  <a:pos x="648" y="4"/>
                </a:cxn>
                <a:cxn ang="0">
                  <a:pos x="765" y="27"/>
                </a:cxn>
                <a:cxn ang="0">
                  <a:pos x="870" y="72"/>
                </a:cxn>
                <a:cxn ang="0">
                  <a:pos x="964" y="137"/>
                </a:cxn>
                <a:cxn ang="0">
                  <a:pos x="1043" y="217"/>
                </a:cxn>
                <a:cxn ang="0">
                  <a:pos x="1107" y="311"/>
                </a:cxn>
                <a:cxn ang="0">
                  <a:pos x="1152" y="417"/>
                </a:cxn>
                <a:cxn ang="0">
                  <a:pos x="1175" y="535"/>
                </a:cxn>
                <a:cxn ang="0">
                  <a:pos x="1179" y="596"/>
                </a:cxn>
              </a:cxnLst>
              <a:rect l="0" t="0" r="r" b="b"/>
              <a:pathLst>
                <a:path w="1179" h="1191">
                  <a:moveTo>
                    <a:pt x="1179" y="596"/>
                  </a:moveTo>
                  <a:lnTo>
                    <a:pt x="1179" y="596"/>
                  </a:lnTo>
                  <a:lnTo>
                    <a:pt x="1175" y="656"/>
                  </a:lnTo>
                  <a:lnTo>
                    <a:pt x="1168" y="713"/>
                  </a:lnTo>
                  <a:lnTo>
                    <a:pt x="1152" y="770"/>
                  </a:lnTo>
                  <a:lnTo>
                    <a:pt x="1134" y="827"/>
                  </a:lnTo>
                  <a:lnTo>
                    <a:pt x="1107" y="880"/>
                  </a:lnTo>
                  <a:lnTo>
                    <a:pt x="1077" y="929"/>
                  </a:lnTo>
                  <a:lnTo>
                    <a:pt x="1043" y="974"/>
                  </a:lnTo>
                  <a:lnTo>
                    <a:pt x="1006" y="1016"/>
                  </a:lnTo>
                  <a:lnTo>
                    <a:pt x="964" y="1054"/>
                  </a:lnTo>
                  <a:lnTo>
                    <a:pt x="919" y="1088"/>
                  </a:lnTo>
                  <a:lnTo>
                    <a:pt x="870" y="1119"/>
                  </a:lnTo>
                  <a:lnTo>
                    <a:pt x="817" y="1141"/>
                  </a:lnTo>
                  <a:lnTo>
                    <a:pt x="765" y="1164"/>
                  </a:lnTo>
                  <a:lnTo>
                    <a:pt x="708" y="1175"/>
                  </a:lnTo>
                  <a:lnTo>
                    <a:pt x="648" y="1187"/>
                  </a:lnTo>
                  <a:lnTo>
                    <a:pt x="588" y="1191"/>
                  </a:lnTo>
                  <a:lnTo>
                    <a:pt x="588" y="1191"/>
                  </a:lnTo>
                  <a:lnTo>
                    <a:pt x="527" y="1187"/>
                  </a:lnTo>
                  <a:lnTo>
                    <a:pt x="471" y="1175"/>
                  </a:lnTo>
                  <a:lnTo>
                    <a:pt x="414" y="1164"/>
                  </a:lnTo>
                  <a:lnTo>
                    <a:pt x="358" y="1141"/>
                  </a:lnTo>
                  <a:lnTo>
                    <a:pt x="309" y="1119"/>
                  </a:lnTo>
                  <a:lnTo>
                    <a:pt x="260" y="1088"/>
                  </a:lnTo>
                  <a:lnTo>
                    <a:pt x="215" y="1054"/>
                  </a:lnTo>
                  <a:lnTo>
                    <a:pt x="173" y="1016"/>
                  </a:lnTo>
                  <a:lnTo>
                    <a:pt x="132" y="974"/>
                  </a:lnTo>
                  <a:lnTo>
                    <a:pt x="98" y="929"/>
                  </a:lnTo>
                  <a:lnTo>
                    <a:pt x="72" y="880"/>
                  </a:lnTo>
                  <a:lnTo>
                    <a:pt x="45" y="827"/>
                  </a:lnTo>
                  <a:lnTo>
                    <a:pt x="27" y="770"/>
                  </a:lnTo>
                  <a:lnTo>
                    <a:pt x="11" y="713"/>
                  </a:lnTo>
                  <a:lnTo>
                    <a:pt x="0" y="65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35"/>
                  </a:lnTo>
                  <a:lnTo>
                    <a:pt x="11" y="474"/>
                  </a:lnTo>
                  <a:lnTo>
                    <a:pt x="27" y="417"/>
                  </a:lnTo>
                  <a:lnTo>
                    <a:pt x="45" y="364"/>
                  </a:lnTo>
                  <a:lnTo>
                    <a:pt x="72" y="311"/>
                  </a:lnTo>
                  <a:lnTo>
                    <a:pt x="98" y="262"/>
                  </a:lnTo>
                  <a:lnTo>
                    <a:pt x="132" y="217"/>
                  </a:lnTo>
                  <a:lnTo>
                    <a:pt x="173" y="175"/>
                  </a:lnTo>
                  <a:lnTo>
                    <a:pt x="215" y="137"/>
                  </a:lnTo>
                  <a:lnTo>
                    <a:pt x="260" y="103"/>
                  </a:lnTo>
                  <a:lnTo>
                    <a:pt x="309" y="72"/>
                  </a:lnTo>
                  <a:lnTo>
                    <a:pt x="358" y="46"/>
                  </a:lnTo>
                  <a:lnTo>
                    <a:pt x="414" y="27"/>
                  </a:lnTo>
                  <a:lnTo>
                    <a:pt x="471" y="12"/>
                  </a:lnTo>
                  <a:lnTo>
                    <a:pt x="527" y="4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48" y="4"/>
                  </a:lnTo>
                  <a:lnTo>
                    <a:pt x="708" y="12"/>
                  </a:lnTo>
                  <a:lnTo>
                    <a:pt x="765" y="27"/>
                  </a:lnTo>
                  <a:lnTo>
                    <a:pt x="817" y="46"/>
                  </a:lnTo>
                  <a:lnTo>
                    <a:pt x="870" y="72"/>
                  </a:lnTo>
                  <a:lnTo>
                    <a:pt x="919" y="103"/>
                  </a:lnTo>
                  <a:lnTo>
                    <a:pt x="964" y="137"/>
                  </a:lnTo>
                  <a:lnTo>
                    <a:pt x="1006" y="175"/>
                  </a:lnTo>
                  <a:lnTo>
                    <a:pt x="1043" y="217"/>
                  </a:lnTo>
                  <a:lnTo>
                    <a:pt x="1077" y="262"/>
                  </a:lnTo>
                  <a:lnTo>
                    <a:pt x="1107" y="311"/>
                  </a:lnTo>
                  <a:lnTo>
                    <a:pt x="1134" y="364"/>
                  </a:lnTo>
                  <a:lnTo>
                    <a:pt x="1152" y="417"/>
                  </a:lnTo>
                  <a:lnTo>
                    <a:pt x="1168" y="474"/>
                  </a:lnTo>
                  <a:lnTo>
                    <a:pt x="1175" y="535"/>
                  </a:lnTo>
                  <a:lnTo>
                    <a:pt x="1179" y="596"/>
                  </a:lnTo>
                  <a:lnTo>
                    <a:pt x="1179" y="59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7" name="Freeform 9"/>
            <p:cNvSpPr>
              <a:spLocks noChangeAspect="1"/>
            </p:cNvSpPr>
            <p:nvPr/>
          </p:nvSpPr>
          <p:spPr bwMode="auto">
            <a:xfrm>
              <a:off x="2109" y="3849"/>
              <a:ext cx="26" cy="3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4" y="30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27" h="37">
                  <a:moveTo>
                    <a:pt x="0" y="15"/>
                  </a:moveTo>
                  <a:lnTo>
                    <a:pt x="0" y="15"/>
                  </a:lnTo>
                  <a:lnTo>
                    <a:pt x="4" y="30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8" name="Freeform 10"/>
            <p:cNvSpPr>
              <a:spLocks noChangeAspect="1"/>
            </p:cNvSpPr>
            <p:nvPr/>
          </p:nvSpPr>
          <p:spPr bwMode="auto">
            <a:xfrm>
              <a:off x="1480" y="3724"/>
              <a:ext cx="332" cy="376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3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308" y="23"/>
                </a:cxn>
                <a:cxn ang="0">
                  <a:pos x="308" y="23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90"/>
                </a:cxn>
                <a:cxn ang="0">
                  <a:pos x="305" y="190"/>
                </a:cxn>
                <a:cxn ang="0">
                  <a:pos x="301" y="376"/>
                </a:cxn>
                <a:cxn ang="0">
                  <a:pos x="301" y="376"/>
                </a:cxn>
                <a:cxn ang="0">
                  <a:pos x="323" y="376"/>
                </a:cxn>
                <a:cxn ang="0">
                  <a:pos x="323" y="376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0"/>
                </a:cxn>
                <a:cxn ang="0">
                  <a:pos x="327" y="160"/>
                </a:cxn>
                <a:cxn ang="0">
                  <a:pos x="331" y="0"/>
                </a:cxn>
                <a:cxn ang="0">
                  <a:pos x="331" y="0"/>
                </a:cxn>
              </a:cxnLst>
              <a:rect l="0" t="0" r="r" b="b"/>
              <a:pathLst>
                <a:path w="331" h="376">
                  <a:moveTo>
                    <a:pt x="331" y="0"/>
                  </a:moveTo>
                  <a:lnTo>
                    <a:pt x="3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308" y="23"/>
                  </a:lnTo>
                  <a:lnTo>
                    <a:pt x="308" y="23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90"/>
                  </a:lnTo>
                  <a:lnTo>
                    <a:pt x="305" y="190"/>
                  </a:lnTo>
                  <a:lnTo>
                    <a:pt x="301" y="376"/>
                  </a:lnTo>
                  <a:lnTo>
                    <a:pt x="301" y="376"/>
                  </a:lnTo>
                  <a:lnTo>
                    <a:pt x="323" y="376"/>
                  </a:lnTo>
                  <a:lnTo>
                    <a:pt x="323" y="376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9" name="Freeform 11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9" y="68"/>
                </a:cxn>
                <a:cxn ang="0">
                  <a:pos x="11" y="106"/>
                </a:cxn>
                <a:cxn ang="0">
                  <a:pos x="0" y="182"/>
                </a:cxn>
                <a:cxn ang="0">
                  <a:pos x="0" y="224"/>
                </a:cxn>
                <a:cxn ang="0">
                  <a:pos x="4" y="299"/>
                </a:cxn>
                <a:cxn ang="0">
                  <a:pos x="19" y="371"/>
                </a:cxn>
                <a:cxn ang="0">
                  <a:pos x="42" y="443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1" y="106"/>
                  </a:lnTo>
                  <a:lnTo>
                    <a:pt x="4" y="144"/>
                  </a:lnTo>
                  <a:lnTo>
                    <a:pt x="0" y="182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61"/>
                  </a:lnTo>
                  <a:lnTo>
                    <a:pt x="4" y="299"/>
                  </a:lnTo>
                  <a:lnTo>
                    <a:pt x="8" y="337"/>
                  </a:lnTo>
                  <a:lnTo>
                    <a:pt x="19" y="371"/>
                  </a:lnTo>
                  <a:lnTo>
                    <a:pt x="27" y="409"/>
                  </a:lnTo>
                  <a:lnTo>
                    <a:pt x="42" y="443"/>
                  </a:lnTo>
                  <a:lnTo>
                    <a:pt x="72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0" name="Freeform 12"/>
            <p:cNvSpPr>
              <a:spLocks noChangeAspect="1"/>
            </p:cNvSpPr>
            <p:nvPr/>
          </p:nvSpPr>
          <p:spPr bwMode="auto">
            <a:xfrm>
              <a:off x="1454" y="3603"/>
              <a:ext cx="1110" cy="553"/>
            </a:xfrm>
            <a:custGeom>
              <a:avLst/>
              <a:gdLst/>
              <a:ahLst/>
              <a:cxnLst>
                <a:cxn ang="0">
                  <a:pos x="403" y="527"/>
                </a:cxn>
                <a:cxn ang="0">
                  <a:pos x="456" y="531"/>
                </a:cxn>
                <a:cxn ang="0">
                  <a:pos x="509" y="523"/>
                </a:cxn>
                <a:cxn ang="0">
                  <a:pos x="584" y="512"/>
                </a:cxn>
                <a:cxn ang="0">
                  <a:pos x="588" y="512"/>
                </a:cxn>
                <a:cxn ang="0">
                  <a:pos x="670" y="516"/>
                </a:cxn>
                <a:cxn ang="0">
                  <a:pos x="682" y="527"/>
                </a:cxn>
                <a:cxn ang="0">
                  <a:pos x="761" y="538"/>
                </a:cxn>
                <a:cxn ang="0">
                  <a:pos x="780" y="535"/>
                </a:cxn>
                <a:cxn ang="0">
                  <a:pos x="802" y="516"/>
                </a:cxn>
                <a:cxn ang="0">
                  <a:pos x="802" y="516"/>
                </a:cxn>
                <a:cxn ang="0">
                  <a:pos x="821" y="489"/>
                </a:cxn>
                <a:cxn ang="0">
                  <a:pos x="829" y="478"/>
                </a:cxn>
                <a:cxn ang="0">
                  <a:pos x="836" y="466"/>
                </a:cxn>
                <a:cxn ang="0">
                  <a:pos x="844" y="447"/>
                </a:cxn>
                <a:cxn ang="0">
                  <a:pos x="874" y="425"/>
                </a:cxn>
                <a:cxn ang="0">
                  <a:pos x="893" y="387"/>
                </a:cxn>
                <a:cxn ang="0">
                  <a:pos x="908" y="349"/>
                </a:cxn>
                <a:cxn ang="0">
                  <a:pos x="908" y="345"/>
                </a:cxn>
                <a:cxn ang="0">
                  <a:pos x="908" y="334"/>
                </a:cxn>
                <a:cxn ang="0">
                  <a:pos x="908" y="319"/>
                </a:cxn>
                <a:cxn ang="0">
                  <a:pos x="904" y="307"/>
                </a:cxn>
                <a:cxn ang="0">
                  <a:pos x="927" y="284"/>
                </a:cxn>
                <a:cxn ang="0">
                  <a:pos x="938" y="262"/>
                </a:cxn>
                <a:cxn ang="0">
                  <a:pos x="942" y="209"/>
                </a:cxn>
                <a:cxn ang="0">
                  <a:pos x="942" y="212"/>
                </a:cxn>
                <a:cxn ang="0">
                  <a:pos x="945" y="201"/>
                </a:cxn>
                <a:cxn ang="0">
                  <a:pos x="938" y="178"/>
                </a:cxn>
                <a:cxn ang="0">
                  <a:pos x="1043" y="171"/>
                </a:cxn>
                <a:cxn ang="0">
                  <a:pos x="1043" y="171"/>
                </a:cxn>
                <a:cxn ang="0">
                  <a:pos x="1073" y="163"/>
                </a:cxn>
                <a:cxn ang="0">
                  <a:pos x="1092" y="144"/>
                </a:cxn>
                <a:cxn ang="0">
                  <a:pos x="1107" y="118"/>
                </a:cxn>
                <a:cxn ang="0">
                  <a:pos x="1111" y="91"/>
                </a:cxn>
                <a:cxn ang="0">
                  <a:pos x="1111" y="87"/>
                </a:cxn>
                <a:cxn ang="0">
                  <a:pos x="1107" y="61"/>
                </a:cxn>
                <a:cxn ang="0">
                  <a:pos x="1085" y="27"/>
                </a:cxn>
                <a:cxn ang="0">
                  <a:pos x="1062" y="12"/>
                </a:cxn>
                <a:cxn ang="0">
                  <a:pos x="1043" y="8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73" y="0"/>
                </a:cxn>
                <a:cxn ang="0">
                  <a:pos x="565" y="4"/>
                </a:cxn>
                <a:cxn ang="0">
                  <a:pos x="520" y="15"/>
                </a:cxn>
                <a:cxn ang="0">
                  <a:pos x="403" y="68"/>
                </a:cxn>
                <a:cxn ang="0">
                  <a:pos x="27" y="68"/>
                </a:cxn>
                <a:cxn ang="0">
                  <a:pos x="15" y="114"/>
                </a:cxn>
                <a:cxn ang="0">
                  <a:pos x="0" y="201"/>
                </a:cxn>
                <a:cxn ang="0">
                  <a:pos x="0" y="247"/>
                </a:cxn>
                <a:cxn ang="0">
                  <a:pos x="4" y="330"/>
                </a:cxn>
                <a:cxn ang="0">
                  <a:pos x="23" y="409"/>
                </a:cxn>
                <a:cxn ang="0">
                  <a:pos x="49" y="481"/>
                </a:cxn>
                <a:cxn ang="0">
                  <a:pos x="83" y="553"/>
                </a:cxn>
                <a:cxn ang="0">
                  <a:pos x="403" y="550"/>
                </a:cxn>
                <a:cxn ang="0">
                  <a:pos x="403" y="527"/>
                </a:cxn>
              </a:cxnLst>
              <a:rect l="0" t="0" r="r" b="b"/>
              <a:pathLst>
                <a:path w="1111" h="553">
                  <a:moveTo>
                    <a:pt x="403" y="527"/>
                  </a:moveTo>
                  <a:lnTo>
                    <a:pt x="403" y="527"/>
                  </a:lnTo>
                  <a:lnTo>
                    <a:pt x="429" y="531"/>
                  </a:lnTo>
                  <a:lnTo>
                    <a:pt x="456" y="531"/>
                  </a:lnTo>
                  <a:lnTo>
                    <a:pt x="509" y="523"/>
                  </a:lnTo>
                  <a:lnTo>
                    <a:pt x="509" y="523"/>
                  </a:lnTo>
                  <a:lnTo>
                    <a:pt x="542" y="516"/>
                  </a:lnTo>
                  <a:lnTo>
                    <a:pt x="584" y="512"/>
                  </a:lnTo>
                  <a:lnTo>
                    <a:pt x="584" y="512"/>
                  </a:lnTo>
                  <a:lnTo>
                    <a:pt x="588" y="512"/>
                  </a:lnTo>
                  <a:lnTo>
                    <a:pt x="588" y="512"/>
                  </a:lnTo>
                  <a:lnTo>
                    <a:pt x="670" y="516"/>
                  </a:lnTo>
                  <a:lnTo>
                    <a:pt x="670" y="516"/>
                  </a:lnTo>
                  <a:lnTo>
                    <a:pt x="682" y="527"/>
                  </a:lnTo>
                  <a:lnTo>
                    <a:pt x="757" y="538"/>
                  </a:lnTo>
                  <a:lnTo>
                    <a:pt x="761" y="538"/>
                  </a:lnTo>
                  <a:lnTo>
                    <a:pt x="761" y="538"/>
                  </a:lnTo>
                  <a:lnTo>
                    <a:pt x="780" y="535"/>
                  </a:lnTo>
                  <a:lnTo>
                    <a:pt x="791" y="527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21" y="489"/>
                  </a:lnTo>
                  <a:lnTo>
                    <a:pt x="832" y="478"/>
                  </a:lnTo>
                  <a:lnTo>
                    <a:pt x="829" y="478"/>
                  </a:lnTo>
                  <a:lnTo>
                    <a:pt x="829" y="478"/>
                  </a:lnTo>
                  <a:lnTo>
                    <a:pt x="836" y="466"/>
                  </a:lnTo>
                  <a:lnTo>
                    <a:pt x="844" y="447"/>
                  </a:lnTo>
                  <a:lnTo>
                    <a:pt x="844" y="447"/>
                  </a:lnTo>
                  <a:lnTo>
                    <a:pt x="859" y="436"/>
                  </a:lnTo>
                  <a:lnTo>
                    <a:pt x="874" y="425"/>
                  </a:lnTo>
                  <a:lnTo>
                    <a:pt x="874" y="425"/>
                  </a:lnTo>
                  <a:lnTo>
                    <a:pt x="893" y="387"/>
                  </a:lnTo>
                  <a:lnTo>
                    <a:pt x="904" y="353"/>
                  </a:lnTo>
                  <a:lnTo>
                    <a:pt x="908" y="349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34"/>
                  </a:lnTo>
                  <a:lnTo>
                    <a:pt x="908" y="334"/>
                  </a:lnTo>
                  <a:lnTo>
                    <a:pt x="908" y="319"/>
                  </a:lnTo>
                  <a:lnTo>
                    <a:pt x="904" y="307"/>
                  </a:lnTo>
                  <a:lnTo>
                    <a:pt x="904" y="307"/>
                  </a:lnTo>
                  <a:lnTo>
                    <a:pt x="919" y="296"/>
                  </a:lnTo>
                  <a:lnTo>
                    <a:pt x="927" y="284"/>
                  </a:lnTo>
                  <a:lnTo>
                    <a:pt x="934" y="265"/>
                  </a:lnTo>
                  <a:lnTo>
                    <a:pt x="938" y="262"/>
                  </a:lnTo>
                  <a:lnTo>
                    <a:pt x="938" y="262"/>
                  </a:lnTo>
                  <a:lnTo>
                    <a:pt x="942" y="209"/>
                  </a:lnTo>
                  <a:lnTo>
                    <a:pt x="942" y="212"/>
                  </a:lnTo>
                  <a:lnTo>
                    <a:pt x="942" y="212"/>
                  </a:lnTo>
                  <a:lnTo>
                    <a:pt x="945" y="201"/>
                  </a:lnTo>
                  <a:lnTo>
                    <a:pt x="945" y="201"/>
                  </a:lnTo>
                  <a:lnTo>
                    <a:pt x="942" y="190"/>
                  </a:lnTo>
                  <a:lnTo>
                    <a:pt x="938" y="178"/>
                  </a:lnTo>
                  <a:lnTo>
                    <a:pt x="938" y="178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58" y="167"/>
                  </a:lnTo>
                  <a:lnTo>
                    <a:pt x="1073" y="163"/>
                  </a:lnTo>
                  <a:lnTo>
                    <a:pt x="1085" y="152"/>
                  </a:lnTo>
                  <a:lnTo>
                    <a:pt x="1092" y="144"/>
                  </a:lnTo>
                  <a:lnTo>
                    <a:pt x="1100" y="133"/>
                  </a:lnTo>
                  <a:lnTo>
                    <a:pt x="1107" y="118"/>
                  </a:lnTo>
                  <a:lnTo>
                    <a:pt x="1111" y="106"/>
                  </a:lnTo>
                  <a:lnTo>
                    <a:pt x="1111" y="91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07" y="61"/>
                  </a:lnTo>
                  <a:lnTo>
                    <a:pt x="1092" y="34"/>
                  </a:lnTo>
                  <a:lnTo>
                    <a:pt x="1085" y="27"/>
                  </a:lnTo>
                  <a:lnTo>
                    <a:pt x="1073" y="15"/>
                  </a:lnTo>
                  <a:lnTo>
                    <a:pt x="1062" y="12"/>
                  </a:lnTo>
                  <a:lnTo>
                    <a:pt x="1047" y="8"/>
                  </a:lnTo>
                  <a:lnTo>
                    <a:pt x="1043" y="8"/>
                  </a:lnTo>
                  <a:lnTo>
                    <a:pt x="1043" y="8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5" y="4"/>
                  </a:lnTo>
                  <a:lnTo>
                    <a:pt x="565" y="4"/>
                  </a:lnTo>
                  <a:lnTo>
                    <a:pt x="520" y="15"/>
                  </a:lnTo>
                  <a:lnTo>
                    <a:pt x="478" y="34"/>
                  </a:lnTo>
                  <a:lnTo>
                    <a:pt x="403" y="68"/>
                  </a:lnTo>
                  <a:lnTo>
                    <a:pt x="403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15" y="114"/>
                  </a:lnTo>
                  <a:lnTo>
                    <a:pt x="4" y="156"/>
                  </a:lnTo>
                  <a:lnTo>
                    <a:pt x="0" y="201"/>
                  </a:lnTo>
                  <a:lnTo>
                    <a:pt x="0" y="247"/>
                  </a:lnTo>
                  <a:lnTo>
                    <a:pt x="0" y="247"/>
                  </a:lnTo>
                  <a:lnTo>
                    <a:pt x="0" y="288"/>
                  </a:lnTo>
                  <a:lnTo>
                    <a:pt x="4" y="330"/>
                  </a:lnTo>
                  <a:lnTo>
                    <a:pt x="11" y="368"/>
                  </a:lnTo>
                  <a:lnTo>
                    <a:pt x="23" y="409"/>
                  </a:lnTo>
                  <a:lnTo>
                    <a:pt x="34" y="447"/>
                  </a:lnTo>
                  <a:lnTo>
                    <a:pt x="49" y="481"/>
                  </a:lnTo>
                  <a:lnTo>
                    <a:pt x="64" y="519"/>
                  </a:lnTo>
                  <a:lnTo>
                    <a:pt x="83" y="553"/>
                  </a:lnTo>
                  <a:lnTo>
                    <a:pt x="83" y="553"/>
                  </a:lnTo>
                  <a:lnTo>
                    <a:pt x="403" y="550"/>
                  </a:lnTo>
                  <a:lnTo>
                    <a:pt x="403" y="550"/>
                  </a:lnTo>
                  <a:lnTo>
                    <a:pt x="403" y="527"/>
                  </a:lnTo>
                  <a:lnTo>
                    <a:pt x="403" y="5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1" name="Freeform 13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1" y="68"/>
                </a:cxn>
                <a:cxn ang="0">
                  <a:pos x="4" y="106"/>
                </a:cxn>
                <a:cxn ang="0">
                  <a:pos x="0" y="224"/>
                </a:cxn>
                <a:cxn ang="0">
                  <a:pos x="0" y="299"/>
                </a:cxn>
                <a:cxn ang="0">
                  <a:pos x="19" y="409"/>
                </a:cxn>
                <a:cxn ang="0">
                  <a:pos x="42" y="474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4" y="106"/>
                  </a:lnTo>
                  <a:lnTo>
                    <a:pt x="0" y="144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99"/>
                  </a:lnTo>
                  <a:lnTo>
                    <a:pt x="11" y="371"/>
                  </a:lnTo>
                  <a:lnTo>
                    <a:pt x="19" y="409"/>
                  </a:lnTo>
                  <a:lnTo>
                    <a:pt x="30" y="443"/>
                  </a:lnTo>
                  <a:lnTo>
                    <a:pt x="42" y="474"/>
                  </a:lnTo>
                  <a:lnTo>
                    <a:pt x="57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2" name="Freeform 14"/>
            <p:cNvSpPr>
              <a:spLocks noChangeAspect="1"/>
            </p:cNvSpPr>
            <p:nvPr/>
          </p:nvSpPr>
          <p:spPr bwMode="auto">
            <a:xfrm>
              <a:off x="1445" y="3724"/>
              <a:ext cx="368" cy="378"/>
            </a:xfrm>
            <a:custGeom>
              <a:avLst/>
              <a:gdLst/>
              <a:ahLst/>
              <a:cxnLst>
                <a:cxn ang="0">
                  <a:pos x="354" y="163"/>
                </a:cxn>
                <a:cxn ang="0">
                  <a:pos x="354" y="163"/>
                </a:cxn>
                <a:cxn ang="0">
                  <a:pos x="354" y="163"/>
                </a:cxn>
                <a:cxn ang="0">
                  <a:pos x="354" y="160"/>
                </a:cxn>
                <a:cxn ang="0">
                  <a:pos x="354" y="160"/>
                </a:cxn>
                <a:cxn ang="0">
                  <a:pos x="358" y="0"/>
                </a:cxn>
                <a:cxn ang="0">
                  <a:pos x="358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4" y="61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4" y="194"/>
                </a:cxn>
                <a:cxn ang="0">
                  <a:pos x="15" y="258"/>
                </a:cxn>
                <a:cxn ang="0">
                  <a:pos x="30" y="319"/>
                </a:cxn>
                <a:cxn ang="0">
                  <a:pos x="57" y="379"/>
                </a:cxn>
                <a:cxn ang="0">
                  <a:pos x="57" y="379"/>
                </a:cxn>
                <a:cxn ang="0">
                  <a:pos x="350" y="376"/>
                </a:cxn>
                <a:cxn ang="0">
                  <a:pos x="350" y="376"/>
                </a:cxn>
                <a:cxn ang="0">
                  <a:pos x="354" y="163"/>
                </a:cxn>
                <a:cxn ang="0">
                  <a:pos x="354" y="163"/>
                </a:cxn>
              </a:cxnLst>
              <a:rect l="0" t="0" r="r" b="b"/>
              <a:pathLst>
                <a:path w="358" h="379">
                  <a:moveTo>
                    <a:pt x="354" y="163"/>
                  </a:moveTo>
                  <a:lnTo>
                    <a:pt x="354" y="163"/>
                  </a:lnTo>
                  <a:lnTo>
                    <a:pt x="354" y="163"/>
                  </a:lnTo>
                  <a:lnTo>
                    <a:pt x="354" y="160"/>
                  </a:lnTo>
                  <a:lnTo>
                    <a:pt x="354" y="16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61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4" y="194"/>
                  </a:lnTo>
                  <a:lnTo>
                    <a:pt x="15" y="258"/>
                  </a:lnTo>
                  <a:lnTo>
                    <a:pt x="30" y="319"/>
                  </a:lnTo>
                  <a:lnTo>
                    <a:pt x="57" y="379"/>
                  </a:lnTo>
                  <a:lnTo>
                    <a:pt x="57" y="379"/>
                  </a:lnTo>
                  <a:lnTo>
                    <a:pt x="350" y="376"/>
                  </a:lnTo>
                  <a:lnTo>
                    <a:pt x="350" y="376"/>
                  </a:lnTo>
                  <a:lnTo>
                    <a:pt x="354" y="163"/>
                  </a:lnTo>
                  <a:lnTo>
                    <a:pt x="354" y="16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3" name="Freeform 15"/>
            <p:cNvSpPr>
              <a:spLocks noChangeAspect="1"/>
            </p:cNvSpPr>
            <p:nvPr/>
          </p:nvSpPr>
          <p:spPr bwMode="auto">
            <a:xfrm>
              <a:off x="1842" y="3694"/>
              <a:ext cx="383" cy="250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30" y="3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132" y="0"/>
                </a:cxn>
                <a:cxn ang="0">
                  <a:pos x="181" y="4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271" y="15"/>
                </a:cxn>
                <a:cxn ang="0">
                  <a:pos x="309" y="3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77" y="156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58" y="231"/>
                </a:cxn>
                <a:cxn ang="0">
                  <a:pos x="346" y="224"/>
                </a:cxn>
                <a:cxn ang="0">
                  <a:pos x="335" y="220"/>
                </a:cxn>
                <a:cxn ang="0">
                  <a:pos x="335" y="220"/>
                </a:cxn>
                <a:cxn ang="0">
                  <a:pos x="328" y="209"/>
                </a:cxn>
                <a:cxn ang="0">
                  <a:pos x="324" y="190"/>
                </a:cxn>
                <a:cxn ang="0">
                  <a:pos x="309" y="140"/>
                </a:cxn>
                <a:cxn ang="0">
                  <a:pos x="305" y="129"/>
                </a:cxn>
                <a:cxn ang="0">
                  <a:pos x="218" y="118"/>
                </a:cxn>
                <a:cxn ang="0">
                  <a:pos x="215" y="129"/>
                </a:cxn>
                <a:cxn ang="0">
                  <a:pos x="215" y="129"/>
                </a:cxn>
                <a:cxn ang="0">
                  <a:pos x="207" y="144"/>
                </a:cxn>
                <a:cxn ang="0">
                  <a:pos x="181" y="178"/>
                </a:cxn>
                <a:cxn ang="0">
                  <a:pos x="166" y="201"/>
                </a:cxn>
                <a:cxn ang="0">
                  <a:pos x="143" y="220"/>
                </a:cxn>
                <a:cxn ang="0">
                  <a:pos x="121" y="235"/>
                </a:cxn>
                <a:cxn ang="0">
                  <a:pos x="90" y="250"/>
                </a:cxn>
                <a:cxn ang="0">
                  <a:pos x="90" y="250"/>
                </a:cxn>
                <a:cxn ang="0">
                  <a:pos x="75" y="250"/>
                </a:cxn>
                <a:cxn ang="0">
                  <a:pos x="49" y="246"/>
                </a:cxn>
                <a:cxn ang="0">
                  <a:pos x="34" y="239"/>
                </a:cxn>
                <a:cxn ang="0">
                  <a:pos x="19" y="231"/>
                </a:cxn>
                <a:cxn ang="0">
                  <a:pos x="8" y="216"/>
                </a:cxn>
                <a:cxn ang="0">
                  <a:pos x="0" y="197"/>
                </a:cxn>
                <a:cxn ang="0">
                  <a:pos x="0" y="46"/>
                </a:cxn>
              </a:cxnLst>
              <a:rect l="0" t="0" r="r" b="b"/>
              <a:pathLst>
                <a:path w="384" h="250">
                  <a:moveTo>
                    <a:pt x="0" y="46"/>
                  </a:moveTo>
                  <a:lnTo>
                    <a:pt x="0" y="46"/>
                  </a:lnTo>
                  <a:lnTo>
                    <a:pt x="30" y="3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132" y="0"/>
                  </a:lnTo>
                  <a:lnTo>
                    <a:pt x="181" y="4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71" y="15"/>
                  </a:lnTo>
                  <a:lnTo>
                    <a:pt x="309" y="34"/>
                  </a:lnTo>
                  <a:lnTo>
                    <a:pt x="369" y="72"/>
                  </a:lnTo>
                  <a:lnTo>
                    <a:pt x="369" y="72"/>
                  </a:lnTo>
                  <a:lnTo>
                    <a:pt x="377" y="156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58" y="231"/>
                  </a:lnTo>
                  <a:lnTo>
                    <a:pt x="346" y="224"/>
                  </a:lnTo>
                  <a:lnTo>
                    <a:pt x="335" y="220"/>
                  </a:lnTo>
                  <a:lnTo>
                    <a:pt x="335" y="220"/>
                  </a:lnTo>
                  <a:lnTo>
                    <a:pt x="328" y="209"/>
                  </a:lnTo>
                  <a:lnTo>
                    <a:pt x="324" y="190"/>
                  </a:lnTo>
                  <a:lnTo>
                    <a:pt x="309" y="140"/>
                  </a:lnTo>
                  <a:lnTo>
                    <a:pt x="305" y="129"/>
                  </a:lnTo>
                  <a:lnTo>
                    <a:pt x="218" y="118"/>
                  </a:lnTo>
                  <a:lnTo>
                    <a:pt x="215" y="129"/>
                  </a:lnTo>
                  <a:lnTo>
                    <a:pt x="215" y="129"/>
                  </a:lnTo>
                  <a:lnTo>
                    <a:pt x="207" y="144"/>
                  </a:lnTo>
                  <a:lnTo>
                    <a:pt x="181" y="178"/>
                  </a:lnTo>
                  <a:lnTo>
                    <a:pt x="166" y="201"/>
                  </a:lnTo>
                  <a:lnTo>
                    <a:pt x="143" y="220"/>
                  </a:lnTo>
                  <a:lnTo>
                    <a:pt x="121" y="235"/>
                  </a:lnTo>
                  <a:lnTo>
                    <a:pt x="90" y="250"/>
                  </a:lnTo>
                  <a:lnTo>
                    <a:pt x="90" y="250"/>
                  </a:lnTo>
                  <a:lnTo>
                    <a:pt x="75" y="250"/>
                  </a:lnTo>
                  <a:lnTo>
                    <a:pt x="49" y="246"/>
                  </a:lnTo>
                  <a:lnTo>
                    <a:pt x="34" y="239"/>
                  </a:lnTo>
                  <a:lnTo>
                    <a:pt x="19" y="231"/>
                  </a:lnTo>
                  <a:lnTo>
                    <a:pt x="8" y="216"/>
                  </a:lnTo>
                  <a:lnTo>
                    <a:pt x="0" y="197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4" name="Freeform 16"/>
            <p:cNvSpPr>
              <a:spLocks noChangeAspect="1" noEditPoints="1"/>
            </p:cNvSpPr>
            <p:nvPr/>
          </p:nvSpPr>
          <p:spPr bwMode="auto">
            <a:xfrm>
              <a:off x="1842" y="3694"/>
              <a:ext cx="383" cy="231"/>
            </a:xfrm>
            <a:custGeom>
              <a:avLst/>
              <a:gdLst/>
              <a:ahLst/>
              <a:cxnLst>
                <a:cxn ang="0">
                  <a:pos x="203" y="144"/>
                </a:cxn>
                <a:cxn ang="0">
                  <a:pos x="203" y="144"/>
                </a:cxn>
                <a:cxn ang="0">
                  <a:pos x="200" y="152"/>
                </a:cxn>
                <a:cxn ang="0">
                  <a:pos x="185" y="178"/>
                </a:cxn>
                <a:cxn ang="0">
                  <a:pos x="185" y="178"/>
                </a:cxn>
                <a:cxn ang="0">
                  <a:pos x="203" y="152"/>
                </a:cxn>
                <a:cxn ang="0">
                  <a:pos x="211" y="133"/>
                </a:cxn>
                <a:cxn ang="0">
                  <a:pos x="207" y="133"/>
                </a:cxn>
                <a:cxn ang="0">
                  <a:pos x="203" y="14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09" y="34"/>
                </a:cxn>
                <a:cxn ang="0">
                  <a:pos x="271" y="15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181" y="4"/>
                </a:cxn>
                <a:cxn ang="0">
                  <a:pos x="132" y="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30" y="30"/>
                </a:cxn>
                <a:cxn ang="0">
                  <a:pos x="0" y="46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34" y="46"/>
                </a:cxn>
                <a:cxn ang="0">
                  <a:pos x="79" y="19"/>
                </a:cxn>
                <a:cxn ang="0">
                  <a:pos x="79" y="19"/>
                </a:cxn>
                <a:cxn ang="0">
                  <a:pos x="128" y="15"/>
                </a:cxn>
                <a:cxn ang="0">
                  <a:pos x="177" y="15"/>
                </a:cxn>
                <a:cxn ang="0">
                  <a:pos x="234" y="19"/>
                </a:cxn>
                <a:cxn ang="0">
                  <a:pos x="234" y="19"/>
                </a:cxn>
                <a:cxn ang="0">
                  <a:pos x="264" y="30"/>
                </a:cxn>
                <a:cxn ang="0">
                  <a:pos x="298" y="49"/>
                </a:cxn>
                <a:cxn ang="0">
                  <a:pos x="358" y="87"/>
                </a:cxn>
                <a:cxn ang="0">
                  <a:pos x="358" y="87"/>
                </a:cxn>
                <a:cxn ang="0">
                  <a:pos x="373" y="231"/>
                </a:cxn>
                <a:cxn ang="0">
                  <a:pos x="373" y="231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77" y="156"/>
                </a:cxn>
                <a:cxn ang="0">
                  <a:pos x="369" y="72"/>
                </a:cxn>
                <a:cxn ang="0">
                  <a:pos x="369" y="72"/>
                </a:cxn>
              </a:cxnLst>
              <a:rect l="0" t="0" r="r" b="b"/>
              <a:pathLst>
                <a:path w="384" h="231">
                  <a:moveTo>
                    <a:pt x="203" y="144"/>
                  </a:moveTo>
                  <a:lnTo>
                    <a:pt x="203" y="144"/>
                  </a:lnTo>
                  <a:lnTo>
                    <a:pt x="200" y="152"/>
                  </a:lnTo>
                  <a:lnTo>
                    <a:pt x="185" y="178"/>
                  </a:lnTo>
                  <a:lnTo>
                    <a:pt x="185" y="178"/>
                  </a:lnTo>
                  <a:lnTo>
                    <a:pt x="203" y="152"/>
                  </a:lnTo>
                  <a:lnTo>
                    <a:pt x="211" y="133"/>
                  </a:lnTo>
                  <a:lnTo>
                    <a:pt x="207" y="133"/>
                  </a:lnTo>
                  <a:lnTo>
                    <a:pt x="203" y="144"/>
                  </a:lnTo>
                  <a:close/>
                  <a:moveTo>
                    <a:pt x="369" y="72"/>
                  </a:moveTo>
                  <a:lnTo>
                    <a:pt x="369" y="72"/>
                  </a:lnTo>
                  <a:lnTo>
                    <a:pt x="309" y="34"/>
                  </a:lnTo>
                  <a:lnTo>
                    <a:pt x="271" y="15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181" y="4"/>
                  </a:lnTo>
                  <a:lnTo>
                    <a:pt x="132" y="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30" y="30"/>
                  </a:lnTo>
                  <a:lnTo>
                    <a:pt x="0" y="46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34" y="4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128" y="15"/>
                  </a:lnTo>
                  <a:lnTo>
                    <a:pt x="177" y="15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64" y="30"/>
                  </a:lnTo>
                  <a:lnTo>
                    <a:pt x="298" y="49"/>
                  </a:lnTo>
                  <a:lnTo>
                    <a:pt x="358" y="87"/>
                  </a:lnTo>
                  <a:lnTo>
                    <a:pt x="358" y="87"/>
                  </a:lnTo>
                  <a:lnTo>
                    <a:pt x="373" y="231"/>
                  </a:lnTo>
                  <a:lnTo>
                    <a:pt x="373" y="231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77" y="156"/>
                  </a:lnTo>
                  <a:lnTo>
                    <a:pt x="369" y="72"/>
                  </a:lnTo>
                  <a:lnTo>
                    <a:pt x="369" y="72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5" name="Freeform 17"/>
            <p:cNvSpPr>
              <a:spLocks noChangeAspect="1"/>
            </p:cNvSpPr>
            <p:nvPr/>
          </p:nvSpPr>
          <p:spPr bwMode="auto">
            <a:xfrm>
              <a:off x="2102" y="3846"/>
              <a:ext cx="34" cy="41"/>
            </a:xfrm>
            <a:custGeom>
              <a:avLst/>
              <a:gdLst/>
              <a:ahLst/>
              <a:cxnLst>
                <a:cxn ang="0">
                  <a:pos x="34" y="41"/>
                </a:cxn>
                <a:cxn ang="0">
                  <a:pos x="11" y="34"/>
                </a:cxn>
                <a:cxn ang="0">
                  <a:pos x="11" y="34"/>
                </a:cxn>
                <a:cxn ang="0">
                  <a:pos x="4" y="26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4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34" y="41"/>
                </a:cxn>
                <a:cxn ang="0">
                  <a:pos x="34" y="41"/>
                </a:cxn>
              </a:cxnLst>
              <a:rect l="0" t="0" r="r" b="b"/>
              <a:pathLst>
                <a:path w="34" h="41">
                  <a:moveTo>
                    <a:pt x="34" y="41"/>
                  </a:moveTo>
                  <a:lnTo>
                    <a:pt x="11" y="34"/>
                  </a:lnTo>
                  <a:lnTo>
                    <a:pt x="11" y="34"/>
                  </a:lnTo>
                  <a:lnTo>
                    <a:pt x="4" y="2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34" y="41"/>
                  </a:lnTo>
                  <a:lnTo>
                    <a:pt x="34" y="41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6" name="Freeform 18"/>
            <p:cNvSpPr>
              <a:spLocks noChangeAspect="1"/>
            </p:cNvSpPr>
            <p:nvPr/>
          </p:nvSpPr>
          <p:spPr bwMode="auto">
            <a:xfrm>
              <a:off x="1835" y="3846"/>
              <a:ext cx="267" cy="239"/>
            </a:xfrm>
            <a:custGeom>
              <a:avLst/>
              <a:gdLst/>
              <a:ahLst/>
              <a:cxnLst>
                <a:cxn ang="0">
                  <a:pos x="203" y="216"/>
                </a:cxn>
                <a:cxn ang="0">
                  <a:pos x="203" y="216"/>
                </a:cxn>
                <a:cxn ang="0">
                  <a:pos x="154" y="220"/>
                </a:cxn>
                <a:cxn ang="0">
                  <a:pos x="116" y="227"/>
                </a:cxn>
                <a:cxn ang="0">
                  <a:pos x="116" y="227"/>
                </a:cxn>
                <a:cxn ang="0">
                  <a:pos x="82" y="235"/>
                </a:cxn>
                <a:cxn ang="0">
                  <a:pos x="56" y="238"/>
                </a:cxn>
                <a:cxn ang="0">
                  <a:pos x="41" y="235"/>
                </a:cxn>
                <a:cxn ang="0">
                  <a:pos x="26" y="231"/>
                </a:cxn>
                <a:cxn ang="0">
                  <a:pos x="15" y="227"/>
                </a:cxn>
                <a:cxn ang="0">
                  <a:pos x="0" y="216"/>
                </a:cxn>
                <a:cxn ang="0">
                  <a:pos x="3" y="94"/>
                </a:cxn>
                <a:cxn ang="0">
                  <a:pos x="3" y="94"/>
                </a:cxn>
                <a:cxn ang="0">
                  <a:pos x="15" y="106"/>
                </a:cxn>
                <a:cxn ang="0">
                  <a:pos x="26" y="113"/>
                </a:cxn>
                <a:cxn ang="0">
                  <a:pos x="56" y="125"/>
                </a:cxn>
                <a:cxn ang="0">
                  <a:pos x="79" y="129"/>
                </a:cxn>
                <a:cxn ang="0">
                  <a:pos x="101" y="129"/>
                </a:cxn>
                <a:cxn ang="0">
                  <a:pos x="105" y="129"/>
                </a:cxn>
                <a:cxn ang="0">
                  <a:pos x="105" y="125"/>
                </a:cxn>
                <a:cxn ang="0">
                  <a:pos x="105" y="125"/>
                </a:cxn>
                <a:cxn ang="0">
                  <a:pos x="131" y="117"/>
                </a:cxn>
                <a:cxn ang="0">
                  <a:pos x="158" y="102"/>
                </a:cxn>
                <a:cxn ang="0">
                  <a:pos x="180" y="83"/>
                </a:cxn>
                <a:cxn ang="0">
                  <a:pos x="199" y="64"/>
                </a:cxn>
                <a:cxn ang="0">
                  <a:pos x="225" y="26"/>
                </a:cxn>
                <a:cxn ang="0">
                  <a:pos x="244" y="0"/>
                </a:cxn>
                <a:cxn ang="0">
                  <a:pos x="244" y="0"/>
                </a:cxn>
                <a:cxn ang="0">
                  <a:pos x="252" y="0"/>
                </a:cxn>
                <a:cxn ang="0">
                  <a:pos x="252" y="0"/>
                </a:cxn>
                <a:cxn ang="0">
                  <a:pos x="248" y="15"/>
                </a:cxn>
                <a:cxn ang="0">
                  <a:pos x="248" y="26"/>
                </a:cxn>
                <a:cxn ang="0">
                  <a:pos x="256" y="41"/>
                </a:cxn>
                <a:cxn ang="0">
                  <a:pos x="256" y="41"/>
                </a:cxn>
                <a:cxn ang="0">
                  <a:pos x="241" y="60"/>
                </a:cxn>
                <a:cxn ang="0">
                  <a:pos x="237" y="76"/>
                </a:cxn>
                <a:cxn ang="0">
                  <a:pos x="241" y="83"/>
                </a:cxn>
                <a:cxn ang="0">
                  <a:pos x="244" y="94"/>
                </a:cxn>
                <a:cxn ang="0">
                  <a:pos x="244" y="94"/>
                </a:cxn>
                <a:cxn ang="0">
                  <a:pos x="244" y="102"/>
                </a:cxn>
                <a:cxn ang="0">
                  <a:pos x="244" y="102"/>
                </a:cxn>
                <a:cxn ang="0">
                  <a:pos x="237" y="110"/>
                </a:cxn>
                <a:cxn ang="0">
                  <a:pos x="222" y="125"/>
                </a:cxn>
                <a:cxn ang="0">
                  <a:pos x="218" y="136"/>
                </a:cxn>
                <a:cxn ang="0">
                  <a:pos x="218" y="148"/>
                </a:cxn>
                <a:cxn ang="0">
                  <a:pos x="218" y="159"/>
                </a:cxn>
                <a:cxn ang="0">
                  <a:pos x="222" y="170"/>
                </a:cxn>
                <a:cxn ang="0">
                  <a:pos x="267" y="220"/>
                </a:cxn>
                <a:cxn ang="0">
                  <a:pos x="267" y="220"/>
                </a:cxn>
                <a:cxn ang="0">
                  <a:pos x="203" y="216"/>
                </a:cxn>
                <a:cxn ang="0">
                  <a:pos x="203" y="216"/>
                </a:cxn>
              </a:cxnLst>
              <a:rect l="0" t="0" r="r" b="b"/>
              <a:pathLst>
                <a:path w="267" h="238">
                  <a:moveTo>
                    <a:pt x="203" y="216"/>
                  </a:moveTo>
                  <a:lnTo>
                    <a:pt x="203" y="216"/>
                  </a:lnTo>
                  <a:lnTo>
                    <a:pt x="154" y="220"/>
                  </a:lnTo>
                  <a:lnTo>
                    <a:pt x="116" y="227"/>
                  </a:lnTo>
                  <a:lnTo>
                    <a:pt x="116" y="227"/>
                  </a:lnTo>
                  <a:lnTo>
                    <a:pt x="82" y="235"/>
                  </a:lnTo>
                  <a:lnTo>
                    <a:pt x="56" y="238"/>
                  </a:lnTo>
                  <a:lnTo>
                    <a:pt x="41" y="235"/>
                  </a:lnTo>
                  <a:lnTo>
                    <a:pt x="26" y="231"/>
                  </a:lnTo>
                  <a:lnTo>
                    <a:pt x="15" y="227"/>
                  </a:lnTo>
                  <a:lnTo>
                    <a:pt x="0" y="216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15" y="106"/>
                  </a:lnTo>
                  <a:lnTo>
                    <a:pt x="26" y="113"/>
                  </a:lnTo>
                  <a:lnTo>
                    <a:pt x="56" y="125"/>
                  </a:lnTo>
                  <a:lnTo>
                    <a:pt x="79" y="129"/>
                  </a:lnTo>
                  <a:lnTo>
                    <a:pt x="101" y="129"/>
                  </a:lnTo>
                  <a:lnTo>
                    <a:pt x="105" y="129"/>
                  </a:lnTo>
                  <a:lnTo>
                    <a:pt x="105" y="125"/>
                  </a:lnTo>
                  <a:lnTo>
                    <a:pt x="105" y="125"/>
                  </a:lnTo>
                  <a:lnTo>
                    <a:pt x="131" y="117"/>
                  </a:lnTo>
                  <a:lnTo>
                    <a:pt x="158" y="102"/>
                  </a:lnTo>
                  <a:lnTo>
                    <a:pt x="180" y="83"/>
                  </a:lnTo>
                  <a:lnTo>
                    <a:pt x="199" y="64"/>
                  </a:lnTo>
                  <a:lnTo>
                    <a:pt x="225" y="26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48" y="15"/>
                  </a:lnTo>
                  <a:lnTo>
                    <a:pt x="248" y="26"/>
                  </a:lnTo>
                  <a:lnTo>
                    <a:pt x="256" y="41"/>
                  </a:lnTo>
                  <a:lnTo>
                    <a:pt x="256" y="41"/>
                  </a:lnTo>
                  <a:lnTo>
                    <a:pt x="241" y="60"/>
                  </a:lnTo>
                  <a:lnTo>
                    <a:pt x="237" y="76"/>
                  </a:lnTo>
                  <a:lnTo>
                    <a:pt x="241" y="83"/>
                  </a:lnTo>
                  <a:lnTo>
                    <a:pt x="244" y="94"/>
                  </a:lnTo>
                  <a:lnTo>
                    <a:pt x="244" y="94"/>
                  </a:lnTo>
                  <a:lnTo>
                    <a:pt x="244" y="102"/>
                  </a:lnTo>
                  <a:lnTo>
                    <a:pt x="244" y="102"/>
                  </a:lnTo>
                  <a:lnTo>
                    <a:pt x="237" y="110"/>
                  </a:lnTo>
                  <a:lnTo>
                    <a:pt x="222" y="125"/>
                  </a:lnTo>
                  <a:lnTo>
                    <a:pt x="218" y="136"/>
                  </a:lnTo>
                  <a:lnTo>
                    <a:pt x="218" y="148"/>
                  </a:lnTo>
                  <a:lnTo>
                    <a:pt x="218" y="159"/>
                  </a:lnTo>
                  <a:lnTo>
                    <a:pt x="222" y="170"/>
                  </a:lnTo>
                  <a:lnTo>
                    <a:pt x="267" y="220"/>
                  </a:lnTo>
                  <a:lnTo>
                    <a:pt x="267" y="220"/>
                  </a:lnTo>
                  <a:lnTo>
                    <a:pt x="203" y="216"/>
                  </a:lnTo>
                  <a:lnTo>
                    <a:pt x="203" y="21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7" name="Freeform 19"/>
            <p:cNvSpPr>
              <a:spLocks noChangeAspect="1"/>
            </p:cNvSpPr>
            <p:nvPr/>
          </p:nvSpPr>
          <p:spPr bwMode="auto">
            <a:xfrm>
              <a:off x="2083" y="3971"/>
              <a:ext cx="169" cy="125"/>
            </a:xfrm>
            <a:custGeom>
              <a:avLst/>
              <a:gdLst/>
              <a:ahLst/>
              <a:cxnLst>
                <a:cxn ang="0">
                  <a:pos x="166" y="79"/>
                </a:cxn>
                <a:cxn ang="0">
                  <a:pos x="166" y="79"/>
                </a:cxn>
                <a:cxn ang="0">
                  <a:pos x="166" y="83"/>
                </a:cxn>
                <a:cxn ang="0">
                  <a:pos x="136" y="121"/>
                </a:cxn>
                <a:cxn ang="0">
                  <a:pos x="136" y="121"/>
                </a:cxn>
                <a:cxn ang="0">
                  <a:pos x="128" y="125"/>
                </a:cxn>
                <a:cxn ang="0">
                  <a:pos x="128" y="125"/>
                </a:cxn>
                <a:cxn ang="0">
                  <a:pos x="72" y="117"/>
                </a:cxn>
                <a:cxn ang="0">
                  <a:pos x="72" y="117"/>
                </a:cxn>
                <a:cxn ang="0">
                  <a:pos x="0" y="41"/>
                </a:cxn>
                <a:cxn ang="0">
                  <a:pos x="0" y="41"/>
                </a:cxn>
                <a:cxn ang="0">
                  <a:pos x="4" y="15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5" y="26"/>
                </a:cxn>
                <a:cxn ang="0">
                  <a:pos x="90" y="57"/>
                </a:cxn>
                <a:cxn ang="0">
                  <a:pos x="90" y="57"/>
                </a:cxn>
                <a:cxn ang="0">
                  <a:pos x="94" y="57"/>
                </a:cxn>
                <a:cxn ang="0">
                  <a:pos x="94" y="57"/>
                </a:cxn>
                <a:cxn ang="0">
                  <a:pos x="162" y="60"/>
                </a:cxn>
                <a:cxn ang="0">
                  <a:pos x="162" y="60"/>
                </a:cxn>
                <a:cxn ang="0">
                  <a:pos x="169" y="72"/>
                </a:cxn>
                <a:cxn ang="0">
                  <a:pos x="169" y="72"/>
                </a:cxn>
                <a:cxn ang="0">
                  <a:pos x="166" y="79"/>
                </a:cxn>
                <a:cxn ang="0">
                  <a:pos x="166" y="79"/>
                </a:cxn>
              </a:cxnLst>
              <a:rect l="0" t="0" r="r" b="b"/>
              <a:pathLst>
                <a:path w="169" h="125">
                  <a:moveTo>
                    <a:pt x="166" y="79"/>
                  </a:moveTo>
                  <a:lnTo>
                    <a:pt x="166" y="79"/>
                  </a:lnTo>
                  <a:lnTo>
                    <a:pt x="166" y="83"/>
                  </a:lnTo>
                  <a:lnTo>
                    <a:pt x="136" y="121"/>
                  </a:lnTo>
                  <a:lnTo>
                    <a:pt x="136" y="121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72" y="117"/>
                  </a:lnTo>
                  <a:lnTo>
                    <a:pt x="72" y="11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4" y="15"/>
                  </a:lnTo>
                  <a:lnTo>
                    <a:pt x="8" y="0"/>
                  </a:lnTo>
                  <a:lnTo>
                    <a:pt x="8" y="0"/>
                  </a:lnTo>
                  <a:lnTo>
                    <a:pt x="45" y="26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69" y="72"/>
                  </a:lnTo>
                  <a:lnTo>
                    <a:pt x="169" y="72"/>
                  </a:lnTo>
                  <a:lnTo>
                    <a:pt x="166" y="79"/>
                  </a:lnTo>
                  <a:lnTo>
                    <a:pt x="166" y="79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8" name="Freeform 20"/>
            <p:cNvSpPr>
              <a:spLocks noChangeAspect="1"/>
            </p:cNvSpPr>
            <p:nvPr/>
          </p:nvSpPr>
          <p:spPr bwMode="auto">
            <a:xfrm>
              <a:off x="2102" y="3903"/>
              <a:ext cx="214" cy="106"/>
            </a:xfrm>
            <a:custGeom>
              <a:avLst/>
              <a:gdLst/>
              <a:ahLst/>
              <a:cxnLst>
                <a:cxn ang="0">
                  <a:pos x="215" y="37"/>
                </a:cxn>
                <a:cxn ang="0">
                  <a:pos x="215" y="37"/>
                </a:cxn>
                <a:cxn ang="0">
                  <a:pos x="203" y="64"/>
                </a:cxn>
                <a:cxn ang="0">
                  <a:pos x="188" y="98"/>
                </a:cxn>
                <a:cxn ang="0">
                  <a:pos x="188" y="98"/>
                </a:cxn>
                <a:cxn ang="0">
                  <a:pos x="181" y="102"/>
                </a:cxn>
                <a:cxn ang="0">
                  <a:pos x="177" y="106"/>
                </a:cxn>
                <a:cxn ang="0">
                  <a:pos x="177" y="106"/>
                </a:cxn>
                <a:cxn ang="0">
                  <a:pos x="120" y="106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30" y="68"/>
                </a:cxn>
                <a:cxn ang="0">
                  <a:pos x="0" y="45"/>
                </a:cxn>
                <a:cxn ang="0">
                  <a:pos x="0" y="45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15"/>
                </a:cxn>
                <a:cxn ang="0">
                  <a:pos x="7" y="0"/>
                </a:cxn>
                <a:cxn ang="0">
                  <a:pos x="41" y="15"/>
                </a:cxn>
                <a:cxn ang="0">
                  <a:pos x="41" y="15"/>
                </a:cxn>
                <a:cxn ang="0">
                  <a:pos x="56" y="34"/>
                </a:cxn>
                <a:cxn ang="0">
                  <a:pos x="56" y="34"/>
                </a:cxn>
                <a:cxn ang="0">
                  <a:pos x="71" y="45"/>
                </a:cxn>
                <a:cxn ang="0">
                  <a:pos x="94" y="53"/>
                </a:cxn>
                <a:cxn ang="0">
                  <a:pos x="120" y="53"/>
                </a:cxn>
                <a:cxn ang="0">
                  <a:pos x="143" y="53"/>
                </a:cxn>
                <a:cxn ang="0">
                  <a:pos x="158" y="49"/>
                </a:cxn>
                <a:cxn ang="0">
                  <a:pos x="158" y="34"/>
                </a:cxn>
                <a:cxn ang="0">
                  <a:pos x="158" y="34"/>
                </a:cxn>
                <a:cxn ang="0">
                  <a:pos x="154" y="19"/>
                </a:cxn>
                <a:cxn ang="0">
                  <a:pos x="192" y="7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34"/>
                </a:cxn>
                <a:cxn ang="0">
                  <a:pos x="215" y="34"/>
                </a:cxn>
                <a:cxn ang="0">
                  <a:pos x="215" y="37"/>
                </a:cxn>
                <a:cxn ang="0">
                  <a:pos x="215" y="37"/>
                </a:cxn>
              </a:cxnLst>
              <a:rect l="0" t="0" r="r" b="b"/>
              <a:pathLst>
                <a:path w="215" h="106">
                  <a:moveTo>
                    <a:pt x="215" y="37"/>
                  </a:moveTo>
                  <a:lnTo>
                    <a:pt x="215" y="37"/>
                  </a:lnTo>
                  <a:lnTo>
                    <a:pt x="203" y="64"/>
                  </a:lnTo>
                  <a:lnTo>
                    <a:pt x="188" y="98"/>
                  </a:lnTo>
                  <a:lnTo>
                    <a:pt x="188" y="98"/>
                  </a:lnTo>
                  <a:lnTo>
                    <a:pt x="181" y="102"/>
                  </a:lnTo>
                  <a:lnTo>
                    <a:pt x="177" y="106"/>
                  </a:lnTo>
                  <a:lnTo>
                    <a:pt x="177" y="106"/>
                  </a:lnTo>
                  <a:lnTo>
                    <a:pt x="120" y="106"/>
                  </a:lnTo>
                  <a:lnTo>
                    <a:pt x="79" y="102"/>
                  </a:lnTo>
                  <a:lnTo>
                    <a:pt x="79" y="102"/>
                  </a:lnTo>
                  <a:lnTo>
                    <a:pt x="30" y="6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15"/>
                  </a:lnTo>
                  <a:lnTo>
                    <a:pt x="7" y="0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71" y="45"/>
                  </a:lnTo>
                  <a:lnTo>
                    <a:pt x="94" y="53"/>
                  </a:lnTo>
                  <a:lnTo>
                    <a:pt x="120" y="53"/>
                  </a:lnTo>
                  <a:lnTo>
                    <a:pt x="143" y="53"/>
                  </a:lnTo>
                  <a:lnTo>
                    <a:pt x="158" y="49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4" y="19"/>
                  </a:lnTo>
                  <a:lnTo>
                    <a:pt x="192" y="7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34"/>
                  </a:lnTo>
                  <a:lnTo>
                    <a:pt x="215" y="34"/>
                  </a:lnTo>
                  <a:lnTo>
                    <a:pt x="215" y="37"/>
                  </a:lnTo>
                  <a:lnTo>
                    <a:pt x="215" y="3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9" name="Freeform 21"/>
            <p:cNvSpPr>
              <a:spLocks noChangeAspect="1"/>
            </p:cNvSpPr>
            <p:nvPr/>
          </p:nvSpPr>
          <p:spPr bwMode="auto">
            <a:xfrm>
              <a:off x="2241" y="3766"/>
              <a:ext cx="113" cy="133"/>
            </a:xfrm>
            <a:custGeom>
              <a:avLst/>
              <a:gdLst/>
              <a:ahLst/>
              <a:cxnLst>
                <a:cxn ang="0">
                  <a:pos x="109" y="27"/>
                </a:cxn>
                <a:cxn ang="0">
                  <a:pos x="109" y="27"/>
                </a:cxn>
                <a:cxn ang="0">
                  <a:pos x="109" y="30"/>
                </a:cxn>
                <a:cxn ang="0">
                  <a:pos x="113" y="38"/>
                </a:cxn>
                <a:cxn ang="0">
                  <a:pos x="113" y="38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06" y="91"/>
                </a:cxn>
                <a:cxn ang="0">
                  <a:pos x="106" y="91"/>
                </a:cxn>
                <a:cxn ang="0">
                  <a:pos x="102" y="99"/>
                </a:cxn>
                <a:cxn ang="0">
                  <a:pos x="94" y="106"/>
                </a:cxn>
                <a:cxn ang="0">
                  <a:pos x="94" y="106"/>
                </a:cxn>
                <a:cxn ang="0">
                  <a:pos x="15" y="133"/>
                </a:cxn>
                <a:cxn ang="0">
                  <a:pos x="15" y="133"/>
                </a:cxn>
                <a:cxn ang="0">
                  <a:pos x="4" y="49"/>
                </a:cxn>
                <a:cxn ang="0">
                  <a:pos x="53" y="34"/>
                </a:cxn>
                <a:cxn ang="0">
                  <a:pos x="45" y="27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9" y="0"/>
                </a:cxn>
                <a:cxn ang="0">
                  <a:pos x="49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109" y="27"/>
                </a:cxn>
                <a:cxn ang="0">
                  <a:pos x="109" y="27"/>
                </a:cxn>
              </a:cxnLst>
              <a:rect l="0" t="0" r="r" b="b"/>
              <a:pathLst>
                <a:path w="113" h="133">
                  <a:moveTo>
                    <a:pt x="109" y="27"/>
                  </a:moveTo>
                  <a:lnTo>
                    <a:pt x="109" y="27"/>
                  </a:lnTo>
                  <a:lnTo>
                    <a:pt x="109" y="30"/>
                  </a:lnTo>
                  <a:lnTo>
                    <a:pt x="113" y="38"/>
                  </a:lnTo>
                  <a:lnTo>
                    <a:pt x="113" y="38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06" y="91"/>
                  </a:lnTo>
                  <a:lnTo>
                    <a:pt x="106" y="91"/>
                  </a:lnTo>
                  <a:lnTo>
                    <a:pt x="102" y="99"/>
                  </a:lnTo>
                  <a:lnTo>
                    <a:pt x="94" y="106"/>
                  </a:lnTo>
                  <a:lnTo>
                    <a:pt x="94" y="106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4" y="49"/>
                  </a:lnTo>
                  <a:lnTo>
                    <a:pt x="53" y="34"/>
                  </a:lnTo>
                  <a:lnTo>
                    <a:pt x="45" y="27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8"/>
                  </a:lnTo>
                  <a:lnTo>
                    <a:pt x="0" y="8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109" y="27"/>
                  </a:lnTo>
                  <a:lnTo>
                    <a:pt x="109" y="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0" name="Freeform 22"/>
            <p:cNvSpPr>
              <a:spLocks noChangeAspect="1"/>
            </p:cNvSpPr>
            <p:nvPr/>
          </p:nvSpPr>
          <p:spPr bwMode="auto">
            <a:xfrm>
              <a:off x="2004" y="3657"/>
              <a:ext cx="508" cy="87"/>
            </a:xfrm>
            <a:custGeom>
              <a:avLst/>
              <a:gdLst/>
              <a:ahLst/>
              <a:cxnLst>
                <a:cxn ang="0">
                  <a:pos x="486" y="65"/>
                </a:cxn>
                <a:cxn ang="0">
                  <a:pos x="486" y="65"/>
                </a:cxn>
                <a:cxn ang="0">
                  <a:pos x="282" y="80"/>
                </a:cxn>
                <a:cxn ang="0">
                  <a:pos x="226" y="87"/>
                </a:cxn>
                <a:cxn ang="0">
                  <a:pos x="226" y="87"/>
                </a:cxn>
                <a:cxn ang="0">
                  <a:pos x="169" y="49"/>
                </a:cxn>
                <a:cxn ang="0">
                  <a:pos x="124" y="27"/>
                </a:cxn>
                <a:cxn ang="0">
                  <a:pos x="105" y="19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87" y="12"/>
                </a:cxn>
                <a:cxn ang="0">
                  <a:pos x="87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77" y="0"/>
                </a:cxn>
                <a:cxn ang="0">
                  <a:pos x="320" y="0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497" y="12"/>
                </a:cxn>
                <a:cxn ang="0">
                  <a:pos x="505" y="15"/>
                </a:cxn>
                <a:cxn ang="0">
                  <a:pos x="508" y="27"/>
                </a:cxn>
                <a:cxn ang="0">
                  <a:pos x="508" y="34"/>
                </a:cxn>
                <a:cxn ang="0">
                  <a:pos x="508" y="34"/>
                </a:cxn>
                <a:cxn ang="0">
                  <a:pos x="508" y="38"/>
                </a:cxn>
                <a:cxn ang="0">
                  <a:pos x="508" y="38"/>
                </a:cxn>
                <a:cxn ang="0">
                  <a:pos x="508" y="46"/>
                </a:cxn>
                <a:cxn ang="0">
                  <a:pos x="505" y="53"/>
                </a:cxn>
                <a:cxn ang="0">
                  <a:pos x="497" y="61"/>
                </a:cxn>
                <a:cxn ang="0">
                  <a:pos x="486" y="65"/>
                </a:cxn>
                <a:cxn ang="0">
                  <a:pos x="486" y="65"/>
                </a:cxn>
              </a:cxnLst>
              <a:rect l="0" t="0" r="r" b="b"/>
              <a:pathLst>
                <a:path w="508" h="87">
                  <a:moveTo>
                    <a:pt x="486" y="65"/>
                  </a:moveTo>
                  <a:lnTo>
                    <a:pt x="486" y="65"/>
                  </a:lnTo>
                  <a:lnTo>
                    <a:pt x="282" y="80"/>
                  </a:lnTo>
                  <a:lnTo>
                    <a:pt x="226" y="87"/>
                  </a:lnTo>
                  <a:lnTo>
                    <a:pt x="226" y="87"/>
                  </a:lnTo>
                  <a:lnTo>
                    <a:pt x="169" y="49"/>
                  </a:lnTo>
                  <a:lnTo>
                    <a:pt x="124" y="27"/>
                  </a:lnTo>
                  <a:lnTo>
                    <a:pt x="105" y="19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77" y="0"/>
                  </a:lnTo>
                  <a:lnTo>
                    <a:pt x="320" y="0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497" y="12"/>
                  </a:lnTo>
                  <a:lnTo>
                    <a:pt x="505" y="15"/>
                  </a:lnTo>
                  <a:lnTo>
                    <a:pt x="508" y="27"/>
                  </a:lnTo>
                  <a:lnTo>
                    <a:pt x="508" y="34"/>
                  </a:lnTo>
                  <a:lnTo>
                    <a:pt x="508" y="34"/>
                  </a:lnTo>
                  <a:lnTo>
                    <a:pt x="508" y="38"/>
                  </a:lnTo>
                  <a:lnTo>
                    <a:pt x="508" y="38"/>
                  </a:lnTo>
                  <a:lnTo>
                    <a:pt x="508" y="46"/>
                  </a:lnTo>
                  <a:lnTo>
                    <a:pt x="505" y="53"/>
                  </a:lnTo>
                  <a:lnTo>
                    <a:pt x="497" y="61"/>
                  </a:lnTo>
                  <a:lnTo>
                    <a:pt x="486" y="65"/>
                  </a:lnTo>
                  <a:lnTo>
                    <a:pt x="486" y="6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1" name="Freeform 23"/>
            <p:cNvSpPr>
              <a:spLocks noChangeAspect="1"/>
            </p:cNvSpPr>
            <p:nvPr/>
          </p:nvSpPr>
          <p:spPr bwMode="auto">
            <a:xfrm>
              <a:off x="2004" y="3657"/>
              <a:ext cx="508" cy="23"/>
            </a:xfrm>
            <a:custGeom>
              <a:avLst/>
              <a:gdLst/>
              <a:ahLst/>
              <a:cxnLst>
                <a:cxn ang="0">
                  <a:pos x="87" y="15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94" y="15"/>
                </a:cxn>
                <a:cxn ang="0">
                  <a:pos x="94" y="15"/>
                </a:cxn>
                <a:cxn ang="0">
                  <a:pos x="267" y="15"/>
                </a:cxn>
                <a:cxn ang="0">
                  <a:pos x="380" y="19"/>
                </a:cxn>
                <a:cxn ang="0">
                  <a:pos x="505" y="23"/>
                </a:cxn>
                <a:cxn ang="0">
                  <a:pos x="505" y="23"/>
                </a:cxn>
                <a:cxn ang="0">
                  <a:pos x="508" y="23"/>
                </a:cxn>
                <a:cxn ang="0">
                  <a:pos x="508" y="23"/>
                </a:cxn>
                <a:cxn ang="0">
                  <a:pos x="501" y="12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320" y="0"/>
                </a:cxn>
                <a:cxn ang="0">
                  <a:pos x="177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7" y="12"/>
                </a:cxn>
                <a:cxn ang="0">
                  <a:pos x="87" y="15"/>
                </a:cxn>
              </a:cxnLst>
              <a:rect l="0" t="0" r="r" b="b"/>
              <a:pathLst>
                <a:path w="508" h="23">
                  <a:moveTo>
                    <a:pt x="87" y="15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267" y="15"/>
                  </a:lnTo>
                  <a:lnTo>
                    <a:pt x="380" y="19"/>
                  </a:lnTo>
                  <a:lnTo>
                    <a:pt x="505" y="23"/>
                  </a:lnTo>
                  <a:lnTo>
                    <a:pt x="505" y="23"/>
                  </a:lnTo>
                  <a:lnTo>
                    <a:pt x="508" y="23"/>
                  </a:lnTo>
                  <a:lnTo>
                    <a:pt x="508" y="23"/>
                  </a:lnTo>
                  <a:lnTo>
                    <a:pt x="501" y="12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320" y="0"/>
                  </a:lnTo>
                  <a:lnTo>
                    <a:pt x="177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87" y="12"/>
                  </a:lnTo>
                  <a:lnTo>
                    <a:pt x="87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2" name="Freeform 24"/>
            <p:cNvSpPr>
              <a:spLocks noChangeAspect="1"/>
            </p:cNvSpPr>
            <p:nvPr/>
          </p:nvSpPr>
          <p:spPr bwMode="auto">
            <a:xfrm>
              <a:off x="1842" y="3755"/>
              <a:ext cx="383" cy="189"/>
            </a:xfrm>
            <a:custGeom>
              <a:avLst/>
              <a:gdLst/>
              <a:ahLst/>
              <a:cxnLst>
                <a:cxn ang="0">
                  <a:pos x="384" y="155"/>
                </a:cxn>
                <a:cxn ang="0">
                  <a:pos x="346" y="144"/>
                </a:cxn>
                <a:cxn ang="0">
                  <a:pos x="339" y="132"/>
                </a:cxn>
                <a:cxn ang="0">
                  <a:pos x="316" y="72"/>
                </a:cxn>
                <a:cxn ang="0">
                  <a:pos x="328" y="53"/>
                </a:cxn>
                <a:cxn ang="0">
                  <a:pos x="335" y="34"/>
                </a:cxn>
                <a:cxn ang="0">
                  <a:pos x="324" y="45"/>
                </a:cxn>
                <a:cxn ang="0">
                  <a:pos x="226" y="45"/>
                </a:cxn>
                <a:cxn ang="0">
                  <a:pos x="215" y="22"/>
                </a:cxn>
                <a:cxn ang="0">
                  <a:pos x="196" y="0"/>
                </a:cxn>
                <a:cxn ang="0">
                  <a:pos x="203" y="15"/>
                </a:cxn>
                <a:cxn ang="0">
                  <a:pos x="211" y="57"/>
                </a:cxn>
                <a:cxn ang="0">
                  <a:pos x="196" y="79"/>
                </a:cxn>
                <a:cxn ang="0">
                  <a:pos x="151" y="125"/>
                </a:cxn>
                <a:cxn ang="0">
                  <a:pos x="109" y="151"/>
                </a:cxn>
                <a:cxn ang="0">
                  <a:pos x="87" y="159"/>
                </a:cxn>
                <a:cxn ang="0">
                  <a:pos x="30" y="159"/>
                </a:cxn>
                <a:cxn ang="0">
                  <a:pos x="0" y="136"/>
                </a:cxn>
                <a:cxn ang="0">
                  <a:pos x="8" y="159"/>
                </a:cxn>
                <a:cxn ang="0">
                  <a:pos x="34" y="182"/>
                </a:cxn>
                <a:cxn ang="0">
                  <a:pos x="75" y="189"/>
                </a:cxn>
                <a:cxn ang="0">
                  <a:pos x="90" y="189"/>
                </a:cxn>
                <a:cxn ang="0">
                  <a:pos x="143" y="159"/>
                </a:cxn>
                <a:cxn ang="0">
                  <a:pos x="181" y="117"/>
                </a:cxn>
                <a:cxn ang="0">
                  <a:pos x="215" y="68"/>
                </a:cxn>
                <a:cxn ang="0">
                  <a:pos x="305" y="68"/>
                </a:cxn>
                <a:cxn ang="0">
                  <a:pos x="309" y="79"/>
                </a:cxn>
                <a:cxn ang="0">
                  <a:pos x="328" y="148"/>
                </a:cxn>
                <a:cxn ang="0">
                  <a:pos x="335" y="159"/>
                </a:cxn>
                <a:cxn ang="0">
                  <a:pos x="358" y="170"/>
                </a:cxn>
                <a:cxn ang="0">
                  <a:pos x="384" y="170"/>
                </a:cxn>
                <a:cxn ang="0">
                  <a:pos x="384" y="155"/>
                </a:cxn>
              </a:cxnLst>
              <a:rect l="0" t="0" r="r" b="b"/>
              <a:pathLst>
                <a:path w="384" h="189">
                  <a:moveTo>
                    <a:pt x="384" y="155"/>
                  </a:moveTo>
                  <a:lnTo>
                    <a:pt x="384" y="155"/>
                  </a:lnTo>
                  <a:lnTo>
                    <a:pt x="362" y="151"/>
                  </a:lnTo>
                  <a:lnTo>
                    <a:pt x="346" y="144"/>
                  </a:lnTo>
                  <a:lnTo>
                    <a:pt x="346" y="144"/>
                  </a:lnTo>
                  <a:lnTo>
                    <a:pt x="339" y="132"/>
                  </a:lnTo>
                  <a:lnTo>
                    <a:pt x="331" y="117"/>
                  </a:lnTo>
                  <a:lnTo>
                    <a:pt x="316" y="72"/>
                  </a:lnTo>
                  <a:lnTo>
                    <a:pt x="316" y="72"/>
                  </a:lnTo>
                  <a:lnTo>
                    <a:pt x="328" y="53"/>
                  </a:lnTo>
                  <a:lnTo>
                    <a:pt x="331" y="45"/>
                  </a:lnTo>
                  <a:lnTo>
                    <a:pt x="335" y="34"/>
                  </a:lnTo>
                  <a:lnTo>
                    <a:pt x="335" y="34"/>
                  </a:lnTo>
                  <a:lnTo>
                    <a:pt x="324" y="45"/>
                  </a:lnTo>
                  <a:lnTo>
                    <a:pt x="309" y="57"/>
                  </a:lnTo>
                  <a:lnTo>
                    <a:pt x="226" y="45"/>
                  </a:lnTo>
                  <a:lnTo>
                    <a:pt x="226" y="45"/>
                  </a:lnTo>
                  <a:lnTo>
                    <a:pt x="215" y="22"/>
                  </a:lnTo>
                  <a:lnTo>
                    <a:pt x="207" y="7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203" y="15"/>
                  </a:lnTo>
                  <a:lnTo>
                    <a:pt x="207" y="34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196" y="79"/>
                  </a:lnTo>
                  <a:lnTo>
                    <a:pt x="166" y="110"/>
                  </a:lnTo>
                  <a:lnTo>
                    <a:pt x="151" y="125"/>
                  </a:lnTo>
                  <a:lnTo>
                    <a:pt x="128" y="140"/>
                  </a:lnTo>
                  <a:lnTo>
                    <a:pt x="109" y="151"/>
                  </a:lnTo>
                  <a:lnTo>
                    <a:pt x="87" y="159"/>
                  </a:lnTo>
                  <a:lnTo>
                    <a:pt x="87" y="159"/>
                  </a:lnTo>
                  <a:lnTo>
                    <a:pt x="53" y="163"/>
                  </a:lnTo>
                  <a:lnTo>
                    <a:pt x="30" y="159"/>
                  </a:lnTo>
                  <a:lnTo>
                    <a:pt x="15" y="151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8" y="159"/>
                  </a:lnTo>
                  <a:lnTo>
                    <a:pt x="19" y="174"/>
                  </a:lnTo>
                  <a:lnTo>
                    <a:pt x="34" y="182"/>
                  </a:lnTo>
                  <a:lnTo>
                    <a:pt x="49" y="185"/>
                  </a:lnTo>
                  <a:lnTo>
                    <a:pt x="75" y="189"/>
                  </a:lnTo>
                  <a:lnTo>
                    <a:pt x="90" y="189"/>
                  </a:lnTo>
                  <a:lnTo>
                    <a:pt x="90" y="189"/>
                  </a:lnTo>
                  <a:lnTo>
                    <a:pt x="121" y="174"/>
                  </a:lnTo>
                  <a:lnTo>
                    <a:pt x="143" y="159"/>
                  </a:lnTo>
                  <a:lnTo>
                    <a:pt x="166" y="140"/>
                  </a:lnTo>
                  <a:lnTo>
                    <a:pt x="181" y="117"/>
                  </a:lnTo>
                  <a:lnTo>
                    <a:pt x="207" y="83"/>
                  </a:lnTo>
                  <a:lnTo>
                    <a:pt x="215" y="68"/>
                  </a:lnTo>
                  <a:lnTo>
                    <a:pt x="218" y="57"/>
                  </a:lnTo>
                  <a:lnTo>
                    <a:pt x="305" y="68"/>
                  </a:lnTo>
                  <a:lnTo>
                    <a:pt x="309" y="79"/>
                  </a:lnTo>
                  <a:lnTo>
                    <a:pt x="309" y="79"/>
                  </a:lnTo>
                  <a:lnTo>
                    <a:pt x="324" y="129"/>
                  </a:lnTo>
                  <a:lnTo>
                    <a:pt x="328" y="148"/>
                  </a:lnTo>
                  <a:lnTo>
                    <a:pt x="335" y="159"/>
                  </a:lnTo>
                  <a:lnTo>
                    <a:pt x="335" y="159"/>
                  </a:lnTo>
                  <a:lnTo>
                    <a:pt x="346" y="163"/>
                  </a:lnTo>
                  <a:lnTo>
                    <a:pt x="358" y="170"/>
                  </a:lnTo>
                  <a:lnTo>
                    <a:pt x="384" y="170"/>
                  </a:lnTo>
                  <a:lnTo>
                    <a:pt x="384" y="170"/>
                  </a:lnTo>
                  <a:lnTo>
                    <a:pt x="384" y="155"/>
                  </a:lnTo>
                  <a:lnTo>
                    <a:pt x="384" y="15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3" name="Freeform 25"/>
            <p:cNvSpPr>
              <a:spLocks noChangeAspect="1"/>
            </p:cNvSpPr>
            <p:nvPr/>
          </p:nvSpPr>
          <p:spPr bwMode="auto">
            <a:xfrm>
              <a:off x="2211" y="3671"/>
              <a:ext cx="301" cy="73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0" y="61"/>
                </a:cxn>
                <a:cxn ang="0">
                  <a:pos x="19" y="72"/>
                </a:cxn>
                <a:cxn ang="0">
                  <a:pos x="75" y="65"/>
                </a:cxn>
                <a:cxn ang="0">
                  <a:pos x="75" y="65"/>
                </a:cxn>
                <a:cxn ang="0">
                  <a:pos x="279" y="50"/>
                </a:cxn>
                <a:cxn ang="0">
                  <a:pos x="279" y="50"/>
                </a:cxn>
                <a:cxn ang="0">
                  <a:pos x="290" y="46"/>
                </a:cxn>
                <a:cxn ang="0">
                  <a:pos x="298" y="38"/>
                </a:cxn>
                <a:cxn ang="0">
                  <a:pos x="301" y="31"/>
                </a:cxn>
                <a:cxn ang="0">
                  <a:pos x="301" y="23"/>
                </a:cxn>
                <a:cxn ang="0">
                  <a:pos x="301" y="23"/>
                </a:cxn>
                <a:cxn ang="0">
                  <a:pos x="301" y="19"/>
                </a:cxn>
                <a:cxn ang="0">
                  <a:pos x="301" y="19"/>
                </a:cxn>
                <a:cxn ang="0">
                  <a:pos x="301" y="16"/>
                </a:cxn>
                <a:cxn ang="0">
                  <a:pos x="301" y="16"/>
                </a:cxn>
                <a:cxn ang="0">
                  <a:pos x="298" y="23"/>
                </a:cxn>
                <a:cxn ang="0">
                  <a:pos x="294" y="27"/>
                </a:cxn>
                <a:cxn ang="0">
                  <a:pos x="286" y="34"/>
                </a:cxn>
                <a:cxn ang="0">
                  <a:pos x="279" y="38"/>
                </a:cxn>
                <a:cxn ang="0">
                  <a:pos x="279" y="38"/>
                </a:cxn>
                <a:cxn ang="0">
                  <a:pos x="200" y="42"/>
                </a:cxn>
                <a:cxn ang="0">
                  <a:pos x="200" y="42"/>
                </a:cxn>
                <a:cxn ang="0">
                  <a:pos x="196" y="19"/>
                </a:cxn>
                <a:cxn ang="0">
                  <a:pos x="192" y="8"/>
                </a:cxn>
                <a:cxn ang="0">
                  <a:pos x="188" y="0"/>
                </a:cxn>
                <a:cxn ang="0">
                  <a:pos x="188" y="0"/>
                </a:cxn>
                <a:cxn ang="0">
                  <a:pos x="188" y="23"/>
                </a:cxn>
                <a:cxn ang="0">
                  <a:pos x="188" y="42"/>
                </a:cxn>
                <a:cxn ang="0">
                  <a:pos x="188" y="42"/>
                </a:cxn>
                <a:cxn ang="0">
                  <a:pos x="90" y="50"/>
                </a:cxn>
                <a:cxn ang="0">
                  <a:pos x="90" y="50"/>
                </a:cxn>
                <a:cxn ang="0">
                  <a:pos x="87" y="23"/>
                </a:cxn>
                <a:cxn ang="0">
                  <a:pos x="83" y="8"/>
                </a:cxn>
                <a:cxn ang="0">
                  <a:pos x="75" y="0"/>
                </a:cxn>
                <a:cxn ang="0">
                  <a:pos x="75" y="0"/>
                </a:cxn>
                <a:cxn ang="0">
                  <a:pos x="79" y="27"/>
                </a:cxn>
                <a:cxn ang="0">
                  <a:pos x="75" y="50"/>
                </a:cxn>
                <a:cxn ang="0">
                  <a:pos x="75" y="50"/>
                </a:cxn>
                <a:cxn ang="0">
                  <a:pos x="57" y="53"/>
                </a:cxn>
                <a:cxn ang="0">
                  <a:pos x="0" y="61"/>
                </a:cxn>
              </a:cxnLst>
              <a:rect l="0" t="0" r="r" b="b"/>
              <a:pathLst>
                <a:path w="301" h="72">
                  <a:moveTo>
                    <a:pt x="0" y="61"/>
                  </a:moveTo>
                  <a:lnTo>
                    <a:pt x="0" y="61"/>
                  </a:lnTo>
                  <a:lnTo>
                    <a:pt x="19" y="72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279" y="50"/>
                  </a:lnTo>
                  <a:lnTo>
                    <a:pt x="279" y="50"/>
                  </a:lnTo>
                  <a:lnTo>
                    <a:pt x="290" y="46"/>
                  </a:lnTo>
                  <a:lnTo>
                    <a:pt x="298" y="38"/>
                  </a:lnTo>
                  <a:lnTo>
                    <a:pt x="301" y="31"/>
                  </a:lnTo>
                  <a:lnTo>
                    <a:pt x="301" y="23"/>
                  </a:lnTo>
                  <a:lnTo>
                    <a:pt x="301" y="23"/>
                  </a:lnTo>
                  <a:lnTo>
                    <a:pt x="301" y="19"/>
                  </a:lnTo>
                  <a:lnTo>
                    <a:pt x="301" y="19"/>
                  </a:lnTo>
                  <a:lnTo>
                    <a:pt x="301" y="16"/>
                  </a:lnTo>
                  <a:lnTo>
                    <a:pt x="301" y="16"/>
                  </a:lnTo>
                  <a:lnTo>
                    <a:pt x="298" y="23"/>
                  </a:lnTo>
                  <a:lnTo>
                    <a:pt x="294" y="27"/>
                  </a:lnTo>
                  <a:lnTo>
                    <a:pt x="286" y="34"/>
                  </a:lnTo>
                  <a:lnTo>
                    <a:pt x="279" y="38"/>
                  </a:lnTo>
                  <a:lnTo>
                    <a:pt x="279" y="38"/>
                  </a:lnTo>
                  <a:lnTo>
                    <a:pt x="200" y="42"/>
                  </a:lnTo>
                  <a:lnTo>
                    <a:pt x="200" y="42"/>
                  </a:lnTo>
                  <a:lnTo>
                    <a:pt x="196" y="19"/>
                  </a:lnTo>
                  <a:lnTo>
                    <a:pt x="192" y="8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23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87" y="23"/>
                  </a:lnTo>
                  <a:lnTo>
                    <a:pt x="83" y="8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9" y="27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57" y="53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4" name="Freeform 26"/>
            <p:cNvSpPr>
              <a:spLocks noChangeAspect="1"/>
            </p:cNvSpPr>
            <p:nvPr/>
          </p:nvSpPr>
          <p:spPr bwMode="auto">
            <a:xfrm>
              <a:off x="2211" y="3724"/>
              <a:ext cx="56" cy="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8"/>
                </a:cxn>
                <a:cxn ang="0">
                  <a:pos x="57" y="0"/>
                </a:cxn>
              </a:cxnLst>
              <a:rect l="0" t="0" r="r" b="b"/>
              <a:pathLst>
                <a:path w="57" h="8">
                  <a:moveTo>
                    <a:pt x="57" y="0"/>
                  </a:moveTo>
                  <a:lnTo>
                    <a:pt x="0" y="8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5" name="Freeform 27"/>
            <p:cNvSpPr>
              <a:spLocks noChangeAspect="1"/>
            </p:cNvSpPr>
            <p:nvPr/>
          </p:nvSpPr>
          <p:spPr bwMode="auto">
            <a:xfrm>
              <a:off x="1835" y="4048"/>
              <a:ext cx="267" cy="37"/>
            </a:xfrm>
            <a:custGeom>
              <a:avLst/>
              <a:gdLst/>
              <a:ahLst/>
              <a:cxnLst>
                <a:cxn ang="0">
                  <a:pos x="214" y="0"/>
                </a:cxn>
                <a:cxn ang="0">
                  <a:pos x="214" y="0"/>
                </a:cxn>
                <a:cxn ang="0">
                  <a:pos x="165" y="3"/>
                </a:cxn>
                <a:cxn ang="0">
                  <a:pos x="120" y="11"/>
                </a:cxn>
                <a:cxn ang="0">
                  <a:pos x="120" y="11"/>
                </a:cxn>
                <a:cxn ang="0">
                  <a:pos x="86" y="19"/>
                </a:cxn>
                <a:cxn ang="0">
                  <a:pos x="56" y="22"/>
                </a:cxn>
                <a:cxn ang="0">
                  <a:pos x="30" y="15"/>
                </a:cxn>
                <a:cxn ang="0">
                  <a:pos x="15" y="11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5" y="26"/>
                </a:cxn>
                <a:cxn ang="0">
                  <a:pos x="26" y="30"/>
                </a:cxn>
                <a:cxn ang="0">
                  <a:pos x="41" y="34"/>
                </a:cxn>
                <a:cxn ang="0">
                  <a:pos x="56" y="37"/>
                </a:cxn>
                <a:cxn ang="0">
                  <a:pos x="82" y="34"/>
                </a:cxn>
                <a:cxn ang="0">
                  <a:pos x="116" y="26"/>
                </a:cxn>
                <a:cxn ang="0">
                  <a:pos x="116" y="26"/>
                </a:cxn>
                <a:cxn ang="0">
                  <a:pos x="154" y="19"/>
                </a:cxn>
                <a:cxn ang="0">
                  <a:pos x="203" y="15"/>
                </a:cxn>
                <a:cxn ang="0">
                  <a:pos x="203" y="15"/>
                </a:cxn>
                <a:cxn ang="0">
                  <a:pos x="267" y="19"/>
                </a:cxn>
                <a:cxn ang="0">
                  <a:pos x="248" y="0"/>
                </a:cxn>
                <a:cxn ang="0">
                  <a:pos x="248" y="0"/>
                </a:cxn>
                <a:cxn ang="0">
                  <a:pos x="214" y="0"/>
                </a:cxn>
                <a:cxn ang="0">
                  <a:pos x="214" y="0"/>
                </a:cxn>
              </a:cxnLst>
              <a:rect l="0" t="0" r="r" b="b"/>
              <a:pathLst>
                <a:path w="267" h="37">
                  <a:moveTo>
                    <a:pt x="214" y="0"/>
                  </a:moveTo>
                  <a:lnTo>
                    <a:pt x="214" y="0"/>
                  </a:lnTo>
                  <a:lnTo>
                    <a:pt x="165" y="3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86" y="19"/>
                  </a:lnTo>
                  <a:lnTo>
                    <a:pt x="56" y="22"/>
                  </a:lnTo>
                  <a:lnTo>
                    <a:pt x="30" y="15"/>
                  </a:lnTo>
                  <a:lnTo>
                    <a:pt x="15" y="11"/>
                  </a:lnTo>
                  <a:lnTo>
                    <a:pt x="0" y="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5" y="26"/>
                  </a:lnTo>
                  <a:lnTo>
                    <a:pt x="26" y="30"/>
                  </a:lnTo>
                  <a:lnTo>
                    <a:pt x="41" y="34"/>
                  </a:lnTo>
                  <a:lnTo>
                    <a:pt x="56" y="37"/>
                  </a:lnTo>
                  <a:lnTo>
                    <a:pt x="82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54" y="19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67" y="19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14" y="0"/>
                  </a:lnTo>
                  <a:lnTo>
                    <a:pt x="214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6" name="Freeform 28"/>
            <p:cNvSpPr>
              <a:spLocks noChangeAspect="1"/>
            </p:cNvSpPr>
            <p:nvPr/>
          </p:nvSpPr>
          <p:spPr bwMode="auto">
            <a:xfrm>
              <a:off x="2256" y="3922"/>
              <a:ext cx="5" cy="1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0" y="3"/>
                </a:cxn>
              </a:cxnLst>
              <a:rect l="0" t="0" r="r" b="b"/>
              <a:pathLst>
                <a:path w="4" h="15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7" name="Freeform 29"/>
            <p:cNvSpPr>
              <a:spLocks noChangeAspect="1" noEditPoints="1"/>
            </p:cNvSpPr>
            <p:nvPr/>
          </p:nvSpPr>
          <p:spPr bwMode="auto">
            <a:xfrm>
              <a:off x="2076" y="3971"/>
              <a:ext cx="176" cy="125"/>
            </a:xfrm>
            <a:custGeom>
              <a:avLst/>
              <a:gdLst/>
              <a:ahLst/>
              <a:cxnLst>
                <a:cxn ang="0">
                  <a:pos x="176" y="72"/>
                </a:cxn>
                <a:cxn ang="0">
                  <a:pos x="176" y="72"/>
                </a:cxn>
                <a:cxn ang="0">
                  <a:pos x="173" y="64"/>
                </a:cxn>
                <a:cxn ang="0">
                  <a:pos x="173" y="64"/>
                </a:cxn>
                <a:cxn ang="0">
                  <a:pos x="169" y="60"/>
                </a:cxn>
                <a:cxn ang="0">
                  <a:pos x="169" y="60"/>
                </a:cxn>
                <a:cxn ang="0">
                  <a:pos x="101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73" y="83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6" y="72"/>
                </a:cxn>
                <a:cxn ang="0">
                  <a:pos x="176" y="72"/>
                </a:cxn>
                <a:cxn ang="0">
                  <a:pos x="75" y="98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75" y="98"/>
                </a:cxn>
                <a:cxn ang="0">
                  <a:pos x="75" y="98"/>
                </a:cxn>
              </a:cxnLst>
              <a:rect l="0" t="0" r="r" b="b"/>
              <a:pathLst>
                <a:path w="176" h="125">
                  <a:moveTo>
                    <a:pt x="176" y="72"/>
                  </a:moveTo>
                  <a:lnTo>
                    <a:pt x="176" y="72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69" y="60"/>
                  </a:lnTo>
                  <a:lnTo>
                    <a:pt x="169" y="60"/>
                  </a:lnTo>
                  <a:lnTo>
                    <a:pt x="101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73" y="83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6" y="72"/>
                  </a:lnTo>
                  <a:lnTo>
                    <a:pt x="176" y="72"/>
                  </a:lnTo>
                  <a:close/>
                  <a:moveTo>
                    <a:pt x="75" y="98"/>
                  </a:moveTo>
                  <a:lnTo>
                    <a:pt x="79" y="102"/>
                  </a:lnTo>
                  <a:lnTo>
                    <a:pt x="79" y="102"/>
                  </a:lnTo>
                  <a:lnTo>
                    <a:pt x="75" y="98"/>
                  </a:lnTo>
                  <a:lnTo>
                    <a:pt x="75" y="98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8" name="Freeform 30"/>
            <p:cNvSpPr>
              <a:spLocks noChangeAspect="1"/>
            </p:cNvSpPr>
            <p:nvPr/>
          </p:nvSpPr>
          <p:spPr bwMode="auto">
            <a:xfrm>
              <a:off x="2094" y="3903"/>
              <a:ext cx="223" cy="106"/>
            </a:xfrm>
            <a:custGeom>
              <a:avLst/>
              <a:gdLst/>
              <a:ahLst/>
              <a:cxnLst>
                <a:cxn ang="0">
                  <a:pos x="223" y="26"/>
                </a:cxn>
                <a:cxn ang="0">
                  <a:pos x="223" y="26"/>
                </a:cxn>
                <a:cxn ang="0">
                  <a:pos x="200" y="7"/>
                </a:cxn>
                <a:cxn ang="0">
                  <a:pos x="162" y="19"/>
                </a:cxn>
                <a:cxn ang="0">
                  <a:pos x="162" y="19"/>
                </a:cxn>
                <a:cxn ang="0">
                  <a:pos x="162" y="22"/>
                </a:cxn>
                <a:cxn ang="0">
                  <a:pos x="166" y="34"/>
                </a:cxn>
                <a:cxn ang="0">
                  <a:pos x="166" y="34"/>
                </a:cxn>
                <a:cxn ang="0">
                  <a:pos x="166" y="49"/>
                </a:cxn>
                <a:cxn ang="0">
                  <a:pos x="151" y="53"/>
                </a:cxn>
                <a:cxn ang="0">
                  <a:pos x="151" y="53"/>
                </a:cxn>
                <a:cxn ang="0">
                  <a:pos x="128" y="53"/>
                </a:cxn>
                <a:cxn ang="0">
                  <a:pos x="102" y="53"/>
                </a:cxn>
                <a:cxn ang="0">
                  <a:pos x="79" y="45"/>
                </a:cxn>
                <a:cxn ang="0">
                  <a:pos x="64" y="34"/>
                </a:cxn>
                <a:cxn ang="0">
                  <a:pos x="64" y="34"/>
                </a:cxn>
                <a:cxn ang="0">
                  <a:pos x="49" y="15"/>
                </a:cxn>
                <a:cxn ang="0">
                  <a:pos x="23" y="3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8" y="11"/>
                </a:cxn>
                <a:cxn ang="0">
                  <a:pos x="4" y="15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34"/>
                </a:cxn>
                <a:cxn ang="0">
                  <a:pos x="4" y="41"/>
                </a:cxn>
                <a:cxn ang="0">
                  <a:pos x="8" y="45"/>
                </a:cxn>
                <a:cxn ang="0">
                  <a:pos x="8" y="45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53" y="79"/>
                </a:cxn>
                <a:cxn ang="0">
                  <a:pos x="72" y="94"/>
                </a:cxn>
                <a:cxn ang="0">
                  <a:pos x="87" y="102"/>
                </a:cxn>
                <a:cxn ang="0">
                  <a:pos x="87" y="102"/>
                </a:cxn>
                <a:cxn ang="0">
                  <a:pos x="125" y="106"/>
                </a:cxn>
                <a:cxn ang="0">
                  <a:pos x="185" y="106"/>
                </a:cxn>
                <a:cxn ang="0">
                  <a:pos x="185" y="106"/>
                </a:cxn>
                <a:cxn ang="0">
                  <a:pos x="189" y="102"/>
                </a:cxn>
                <a:cxn ang="0">
                  <a:pos x="196" y="98"/>
                </a:cxn>
                <a:cxn ang="0">
                  <a:pos x="196" y="98"/>
                </a:cxn>
                <a:cxn ang="0">
                  <a:pos x="211" y="64"/>
                </a:cxn>
                <a:cxn ang="0">
                  <a:pos x="223" y="37"/>
                </a:cxn>
                <a:cxn ang="0">
                  <a:pos x="223" y="37"/>
                </a:cxn>
                <a:cxn ang="0">
                  <a:pos x="223" y="34"/>
                </a:cxn>
                <a:cxn ang="0">
                  <a:pos x="223" y="34"/>
                </a:cxn>
                <a:cxn ang="0">
                  <a:pos x="223" y="26"/>
                </a:cxn>
                <a:cxn ang="0">
                  <a:pos x="223" y="26"/>
                </a:cxn>
              </a:cxnLst>
              <a:rect l="0" t="0" r="r" b="b"/>
              <a:pathLst>
                <a:path w="223" h="106">
                  <a:moveTo>
                    <a:pt x="223" y="26"/>
                  </a:moveTo>
                  <a:lnTo>
                    <a:pt x="223" y="26"/>
                  </a:lnTo>
                  <a:lnTo>
                    <a:pt x="200" y="7"/>
                  </a:lnTo>
                  <a:lnTo>
                    <a:pt x="162" y="19"/>
                  </a:lnTo>
                  <a:lnTo>
                    <a:pt x="162" y="19"/>
                  </a:lnTo>
                  <a:lnTo>
                    <a:pt x="162" y="2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6" y="49"/>
                  </a:lnTo>
                  <a:lnTo>
                    <a:pt x="151" y="53"/>
                  </a:lnTo>
                  <a:lnTo>
                    <a:pt x="151" y="53"/>
                  </a:lnTo>
                  <a:lnTo>
                    <a:pt x="128" y="53"/>
                  </a:lnTo>
                  <a:lnTo>
                    <a:pt x="102" y="53"/>
                  </a:lnTo>
                  <a:lnTo>
                    <a:pt x="79" y="45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49" y="15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53" y="79"/>
                  </a:lnTo>
                  <a:lnTo>
                    <a:pt x="72" y="94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12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9" y="10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211" y="64"/>
                  </a:lnTo>
                  <a:lnTo>
                    <a:pt x="223" y="37"/>
                  </a:lnTo>
                  <a:lnTo>
                    <a:pt x="223" y="37"/>
                  </a:lnTo>
                  <a:lnTo>
                    <a:pt x="223" y="34"/>
                  </a:lnTo>
                  <a:lnTo>
                    <a:pt x="223" y="34"/>
                  </a:lnTo>
                  <a:lnTo>
                    <a:pt x="223" y="26"/>
                  </a:lnTo>
                  <a:lnTo>
                    <a:pt x="223" y="2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9" name="Freeform 31"/>
            <p:cNvSpPr>
              <a:spLocks noChangeAspect="1"/>
            </p:cNvSpPr>
            <p:nvPr/>
          </p:nvSpPr>
          <p:spPr bwMode="auto">
            <a:xfrm>
              <a:off x="2076" y="3971"/>
              <a:ext cx="155" cy="125"/>
            </a:xfrm>
            <a:custGeom>
              <a:avLst/>
              <a:gdLst/>
              <a:ahLst/>
              <a:cxnLst>
                <a:cxn ang="0">
                  <a:pos x="146" y="110"/>
                </a:cxn>
                <a:cxn ang="0">
                  <a:pos x="146" y="110"/>
                </a:cxn>
                <a:cxn ang="0">
                  <a:pos x="124" y="106"/>
                </a:cxn>
                <a:cxn ang="0">
                  <a:pos x="105" y="106"/>
                </a:cxn>
                <a:cxn ang="0">
                  <a:pos x="94" y="98"/>
                </a:cxn>
                <a:cxn ang="0">
                  <a:pos x="94" y="98"/>
                </a:cxn>
                <a:cxn ang="0">
                  <a:pos x="26" y="34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15" y="15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54" y="106"/>
                </a:cxn>
                <a:cxn ang="0">
                  <a:pos x="154" y="106"/>
                </a:cxn>
                <a:cxn ang="0">
                  <a:pos x="146" y="110"/>
                </a:cxn>
                <a:cxn ang="0">
                  <a:pos x="146" y="110"/>
                </a:cxn>
              </a:cxnLst>
              <a:rect l="0" t="0" r="r" b="b"/>
              <a:pathLst>
                <a:path w="154" h="125">
                  <a:moveTo>
                    <a:pt x="146" y="110"/>
                  </a:moveTo>
                  <a:lnTo>
                    <a:pt x="146" y="110"/>
                  </a:lnTo>
                  <a:lnTo>
                    <a:pt x="124" y="106"/>
                  </a:lnTo>
                  <a:lnTo>
                    <a:pt x="105" y="106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5" y="1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54" y="106"/>
                  </a:lnTo>
                  <a:lnTo>
                    <a:pt x="154" y="106"/>
                  </a:lnTo>
                  <a:lnTo>
                    <a:pt x="146" y="110"/>
                  </a:lnTo>
                  <a:lnTo>
                    <a:pt x="146" y="11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0" name="Freeform 32"/>
            <p:cNvSpPr>
              <a:spLocks noChangeAspect="1"/>
            </p:cNvSpPr>
            <p:nvPr/>
          </p:nvSpPr>
          <p:spPr bwMode="auto">
            <a:xfrm>
              <a:off x="2252" y="3789"/>
              <a:ext cx="102" cy="110"/>
            </a:xfrm>
            <a:custGeom>
              <a:avLst/>
              <a:gdLst/>
              <a:ahLst/>
              <a:cxnLst>
                <a:cxn ang="0">
                  <a:pos x="98" y="4"/>
                </a:cxn>
                <a:cxn ang="0">
                  <a:pos x="98" y="4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4"/>
                </a:cxn>
                <a:cxn ang="0">
                  <a:pos x="91" y="4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83" y="61"/>
                </a:cxn>
                <a:cxn ang="0">
                  <a:pos x="83" y="61"/>
                </a:cxn>
                <a:cxn ang="0">
                  <a:pos x="80" y="68"/>
                </a:cxn>
                <a:cxn ang="0">
                  <a:pos x="72" y="72"/>
                </a:cxn>
                <a:cxn ang="0">
                  <a:pos x="72" y="72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4" y="110"/>
                </a:cxn>
                <a:cxn ang="0">
                  <a:pos x="4" y="110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91" y="76"/>
                </a:cxn>
                <a:cxn ang="0">
                  <a:pos x="95" y="68"/>
                </a:cxn>
                <a:cxn ang="0">
                  <a:pos x="95" y="68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5"/>
                </a:cxn>
                <a:cxn ang="0">
                  <a:pos x="102" y="15"/>
                </a:cxn>
                <a:cxn ang="0">
                  <a:pos x="98" y="7"/>
                </a:cxn>
                <a:cxn ang="0">
                  <a:pos x="98" y="4"/>
                </a:cxn>
                <a:cxn ang="0">
                  <a:pos x="98" y="4"/>
                </a:cxn>
              </a:cxnLst>
              <a:rect l="0" t="0" r="r" b="b"/>
              <a:pathLst>
                <a:path w="102" h="110">
                  <a:moveTo>
                    <a:pt x="98" y="4"/>
                  </a:moveTo>
                  <a:lnTo>
                    <a:pt x="98" y="4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83" y="83"/>
                  </a:lnTo>
                  <a:lnTo>
                    <a:pt x="83" y="83"/>
                  </a:lnTo>
                  <a:lnTo>
                    <a:pt x="91" y="76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98" y="7"/>
                  </a:lnTo>
                  <a:lnTo>
                    <a:pt x="98" y="4"/>
                  </a:lnTo>
                  <a:lnTo>
                    <a:pt x="98" y="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1" name="Freeform 33"/>
            <p:cNvSpPr>
              <a:spLocks noChangeAspect="1"/>
            </p:cNvSpPr>
            <p:nvPr/>
          </p:nvSpPr>
          <p:spPr bwMode="auto">
            <a:xfrm>
              <a:off x="2076" y="3971"/>
              <a:ext cx="37" cy="5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26" y="49"/>
                </a:cxn>
                <a:cxn ang="0">
                  <a:pos x="33" y="41"/>
                </a:cxn>
                <a:cxn ang="0">
                  <a:pos x="37" y="30"/>
                </a:cxn>
                <a:cxn ang="0">
                  <a:pos x="37" y="19"/>
                </a:cxn>
                <a:cxn ang="0">
                  <a:pos x="37" y="19"/>
                </a:cxn>
                <a:cxn ang="0">
                  <a:pos x="37" y="15"/>
                </a:cxn>
                <a:cxn ang="0">
                  <a:pos x="37" y="15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37" h="53">
                  <a:moveTo>
                    <a:pt x="15" y="0"/>
                  </a:move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26" y="49"/>
                  </a:lnTo>
                  <a:lnTo>
                    <a:pt x="33" y="41"/>
                  </a:lnTo>
                  <a:lnTo>
                    <a:pt x="37" y="3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2" name="Freeform 34"/>
            <p:cNvSpPr>
              <a:spLocks noChangeAspect="1"/>
            </p:cNvSpPr>
            <p:nvPr/>
          </p:nvSpPr>
          <p:spPr bwMode="auto">
            <a:xfrm>
              <a:off x="1846" y="3990"/>
              <a:ext cx="147" cy="6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11" y="41"/>
                </a:cxn>
                <a:cxn ang="0">
                  <a:pos x="22" y="49"/>
                </a:cxn>
                <a:cxn ang="0">
                  <a:pos x="37" y="57"/>
                </a:cxn>
                <a:cxn ang="0">
                  <a:pos x="56" y="60"/>
                </a:cxn>
                <a:cxn ang="0">
                  <a:pos x="83" y="57"/>
                </a:cxn>
                <a:cxn ang="0">
                  <a:pos x="113" y="45"/>
                </a:cxn>
                <a:cxn ang="0">
                  <a:pos x="147" y="22"/>
                </a:cxn>
                <a:cxn ang="0">
                  <a:pos x="147" y="22"/>
                </a:cxn>
                <a:cxn ang="0">
                  <a:pos x="132" y="30"/>
                </a:cxn>
                <a:cxn ang="0">
                  <a:pos x="113" y="34"/>
                </a:cxn>
                <a:cxn ang="0">
                  <a:pos x="94" y="38"/>
                </a:cxn>
                <a:cxn ang="0">
                  <a:pos x="71" y="38"/>
                </a:cxn>
                <a:cxn ang="0">
                  <a:pos x="45" y="30"/>
                </a:cxn>
                <a:cxn ang="0">
                  <a:pos x="22" y="19"/>
                </a:cxn>
                <a:cxn ang="0">
                  <a:pos x="0" y="0"/>
                </a:cxn>
                <a:cxn ang="0">
                  <a:pos x="0" y="34"/>
                </a:cxn>
              </a:cxnLst>
              <a:rect l="0" t="0" r="r" b="b"/>
              <a:pathLst>
                <a:path w="147" h="60">
                  <a:moveTo>
                    <a:pt x="0" y="34"/>
                  </a:moveTo>
                  <a:lnTo>
                    <a:pt x="0" y="34"/>
                  </a:lnTo>
                  <a:lnTo>
                    <a:pt x="11" y="41"/>
                  </a:lnTo>
                  <a:lnTo>
                    <a:pt x="22" y="49"/>
                  </a:lnTo>
                  <a:lnTo>
                    <a:pt x="37" y="57"/>
                  </a:lnTo>
                  <a:lnTo>
                    <a:pt x="56" y="60"/>
                  </a:lnTo>
                  <a:lnTo>
                    <a:pt x="83" y="57"/>
                  </a:lnTo>
                  <a:lnTo>
                    <a:pt x="113" y="45"/>
                  </a:lnTo>
                  <a:lnTo>
                    <a:pt x="147" y="22"/>
                  </a:lnTo>
                  <a:lnTo>
                    <a:pt x="147" y="22"/>
                  </a:lnTo>
                  <a:lnTo>
                    <a:pt x="132" y="30"/>
                  </a:lnTo>
                  <a:lnTo>
                    <a:pt x="113" y="34"/>
                  </a:lnTo>
                  <a:lnTo>
                    <a:pt x="94" y="38"/>
                  </a:lnTo>
                  <a:lnTo>
                    <a:pt x="71" y="38"/>
                  </a:lnTo>
                  <a:lnTo>
                    <a:pt x="45" y="30"/>
                  </a:lnTo>
                  <a:lnTo>
                    <a:pt x="22" y="19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9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94122"/>
          </a:xfrm>
        </p:spPr>
        <p:txBody>
          <a:bodyPr>
            <a:normAutofit fontScale="90000"/>
          </a:bodyPr>
          <a:lstStyle/>
          <a:p>
            <a:pPr lvl="0" algn="r"/>
            <a: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ZAPOJENÍ  ŠKOL</a:t>
            </a: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cs-CZ" b="1" dirty="0" smtClean="0">
                <a:latin typeface="Calibri" pitchFamily="34" charset="0"/>
              </a:rPr>
              <a:t>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účastní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vzdělávání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semináře pro tvorbu programů DV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pracovní setkání k tvorbě programů DV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semináře pro průvodce a hodnotitele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semináře k tvorbě studijních materiálů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AOOV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tvoří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programy DV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realizují pilotní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ověřování procesu uznávání a příslušných standardů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472" y="274638"/>
            <a:ext cx="9433048" cy="994122"/>
          </a:xfrm>
        </p:spPr>
        <p:txBody>
          <a:bodyPr>
            <a:normAutofit fontScale="90000"/>
          </a:bodyPr>
          <a:lstStyle/>
          <a:p>
            <a:pPr lvl="0" algn="r"/>
            <a: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ZAPOJENÍ  ŠKOL – TVORBA  PROGRAMŮ  DV</a:t>
            </a: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pracovní týmy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cs-CZ" b="1" dirty="0" smtClean="0"/>
              <a:t>mentor vzdělávací instituce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/>
              <a:t>metodik dílčího tvůrčího týmu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/>
              <a:t>tvůrci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zapojení vždy dvou škol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kontrola programů metodiky pro uznávání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případná úprava programu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zveřejnění programu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buFontTx/>
              <a:buChar char="-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287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8704" y="274638"/>
            <a:ext cx="7121996" cy="490066"/>
          </a:xfrm>
        </p:spPr>
        <p:txBody>
          <a:bodyPr>
            <a:noAutofit/>
          </a:bodyPr>
          <a:lstStyle/>
          <a:p>
            <a:pPr algn="r"/>
            <a:r>
              <a:rPr lang="cs-CZ" sz="32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ČÁSTI PREZENTACE  </a:t>
            </a:r>
            <a:endParaRPr lang="cs-CZ" sz="32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7811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3600" b="1" dirty="0" smtClean="0">
                <a:solidFill>
                  <a:schemeClr val="hlink"/>
                </a:solidFill>
              </a:rPr>
              <a:t> </a:t>
            </a:r>
            <a:r>
              <a:rPr lang="cs-CZ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SzPct val="105000"/>
              <a:buFont typeface="Wingdings" pitchFamily="2" charset="2"/>
              <a:buChar char="q"/>
            </a:pPr>
            <a:r>
              <a:rPr lang="cs-CZ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cs-CZ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Řízení projektu</a:t>
            </a:r>
            <a:endParaRPr lang="cs-CZ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22BCB9"/>
              </a:buClr>
            </a:pPr>
            <a:endParaRPr lang="cs-CZ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Obsah projektu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Font typeface="Wingdings" pitchFamily="2" charset="2"/>
              <a:buChar char="q"/>
            </a:pPr>
            <a:endParaRPr lang="cs-CZ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Organizace projektu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Font typeface="Wingdings" pitchFamily="2" charset="2"/>
              <a:buChar char="q"/>
            </a:pPr>
            <a:endParaRPr lang="cs-CZ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Prvních 12 měsíců projektu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Font typeface="Wingdings" pitchFamily="2" charset="2"/>
              <a:buChar char="q"/>
            </a:pPr>
            <a:endParaRPr lang="cs-CZ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Propagace projektu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Font typeface="Wingdings" pitchFamily="2" charset="2"/>
              <a:buChar char="q"/>
            </a:pPr>
            <a:endParaRPr lang="cs-CZ" sz="2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999"/>
              </a:buClr>
              <a:buFont typeface="Wingdings" pitchFamily="2" charset="2"/>
              <a:buChar char="q"/>
            </a:pP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>
            <a:off x="632520" y="764704"/>
            <a:ext cx="1152128" cy="1090447"/>
            <a:chOff x="1417" y="3217"/>
            <a:chExt cx="1253" cy="1265"/>
          </a:xfrm>
        </p:grpSpPr>
        <p:sp>
          <p:nvSpPr>
            <p:cNvPr id="5" name="Freeform 7"/>
            <p:cNvSpPr>
              <a:spLocks noChangeAspect="1"/>
            </p:cNvSpPr>
            <p:nvPr/>
          </p:nvSpPr>
          <p:spPr bwMode="auto">
            <a:xfrm>
              <a:off x="1417" y="3217"/>
              <a:ext cx="1253" cy="1265"/>
            </a:xfrm>
            <a:custGeom>
              <a:avLst/>
              <a:gdLst/>
              <a:ahLst/>
              <a:cxnLst>
                <a:cxn ang="0">
                  <a:pos x="0" y="633"/>
                </a:cxn>
                <a:cxn ang="0">
                  <a:pos x="11" y="758"/>
                </a:cxn>
                <a:cxn ang="0">
                  <a:pos x="48" y="879"/>
                </a:cxn>
                <a:cxn ang="0">
                  <a:pos x="105" y="985"/>
                </a:cxn>
                <a:cxn ang="0">
                  <a:pos x="184" y="1080"/>
                </a:cxn>
                <a:cxn ang="0">
                  <a:pos x="274" y="1156"/>
                </a:cxn>
                <a:cxn ang="0">
                  <a:pos x="384" y="1216"/>
                </a:cxn>
                <a:cxn ang="0">
                  <a:pos x="500" y="1250"/>
                </a:cxn>
                <a:cxn ang="0">
                  <a:pos x="625" y="1265"/>
                </a:cxn>
                <a:cxn ang="0">
                  <a:pos x="689" y="1262"/>
                </a:cxn>
                <a:cxn ang="0">
                  <a:pos x="813" y="1235"/>
                </a:cxn>
                <a:cxn ang="0">
                  <a:pos x="926" y="1186"/>
                </a:cxn>
                <a:cxn ang="0">
                  <a:pos x="1028" y="1121"/>
                </a:cxn>
                <a:cxn ang="0">
                  <a:pos x="1110" y="1034"/>
                </a:cxn>
                <a:cxn ang="0">
                  <a:pos x="1178" y="932"/>
                </a:cxn>
                <a:cxn ang="0">
                  <a:pos x="1227" y="818"/>
                </a:cxn>
                <a:cxn ang="0">
                  <a:pos x="1250" y="697"/>
                </a:cxn>
                <a:cxn ang="0">
                  <a:pos x="1253" y="633"/>
                </a:cxn>
                <a:cxn ang="0">
                  <a:pos x="1242" y="504"/>
                </a:cxn>
                <a:cxn ang="0">
                  <a:pos x="1205" y="386"/>
                </a:cxn>
                <a:cxn ang="0">
                  <a:pos x="1148" y="280"/>
                </a:cxn>
                <a:cxn ang="0">
                  <a:pos x="1069" y="185"/>
                </a:cxn>
                <a:cxn ang="0">
                  <a:pos x="979" y="109"/>
                </a:cxn>
                <a:cxn ang="0">
                  <a:pos x="869" y="49"/>
                </a:cxn>
                <a:cxn ang="0">
                  <a:pos x="753" y="11"/>
                </a:cxn>
                <a:cxn ang="0">
                  <a:pos x="625" y="0"/>
                </a:cxn>
                <a:cxn ang="0">
                  <a:pos x="561" y="3"/>
                </a:cxn>
                <a:cxn ang="0">
                  <a:pos x="440" y="30"/>
                </a:cxn>
                <a:cxn ang="0">
                  <a:pos x="327" y="75"/>
                </a:cxn>
                <a:cxn ang="0">
                  <a:pos x="225" y="144"/>
                </a:cxn>
                <a:cxn ang="0">
                  <a:pos x="143" y="231"/>
                </a:cxn>
                <a:cxn ang="0">
                  <a:pos x="75" y="329"/>
                </a:cxn>
                <a:cxn ang="0">
                  <a:pos x="26" y="443"/>
                </a:cxn>
                <a:cxn ang="0">
                  <a:pos x="0" y="568"/>
                </a:cxn>
                <a:cxn ang="0">
                  <a:pos x="0" y="633"/>
                </a:cxn>
              </a:cxnLst>
              <a:rect l="0" t="0" r="r" b="b"/>
              <a:pathLst>
                <a:path w="1253" h="1265">
                  <a:moveTo>
                    <a:pt x="0" y="633"/>
                  </a:moveTo>
                  <a:lnTo>
                    <a:pt x="0" y="633"/>
                  </a:lnTo>
                  <a:lnTo>
                    <a:pt x="0" y="697"/>
                  </a:lnTo>
                  <a:lnTo>
                    <a:pt x="11" y="758"/>
                  </a:lnTo>
                  <a:lnTo>
                    <a:pt x="26" y="818"/>
                  </a:lnTo>
                  <a:lnTo>
                    <a:pt x="48" y="879"/>
                  </a:lnTo>
                  <a:lnTo>
                    <a:pt x="75" y="932"/>
                  </a:lnTo>
                  <a:lnTo>
                    <a:pt x="105" y="985"/>
                  </a:lnTo>
                  <a:lnTo>
                    <a:pt x="143" y="1034"/>
                  </a:lnTo>
                  <a:lnTo>
                    <a:pt x="184" y="1080"/>
                  </a:lnTo>
                  <a:lnTo>
                    <a:pt x="225" y="1121"/>
                  </a:lnTo>
                  <a:lnTo>
                    <a:pt x="274" y="1156"/>
                  </a:lnTo>
                  <a:lnTo>
                    <a:pt x="327" y="1186"/>
                  </a:lnTo>
                  <a:lnTo>
                    <a:pt x="384" y="1216"/>
                  </a:lnTo>
                  <a:lnTo>
                    <a:pt x="440" y="1235"/>
                  </a:lnTo>
                  <a:lnTo>
                    <a:pt x="500" y="1250"/>
                  </a:lnTo>
                  <a:lnTo>
                    <a:pt x="561" y="1262"/>
                  </a:lnTo>
                  <a:lnTo>
                    <a:pt x="625" y="1265"/>
                  </a:lnTo>
                  <a:lnTo>
                    <a:pt x="625" y="1265"/>
                  </a:lnTo>
                  <a:lnTo>
                    <a:pt x="689" y="1262"/>
                  </a:lnTo>
                  <a:lnTo>
                    <a:pt x="753" y="1250"/>
                  </a:lnTo>
                  <a:lnTo>
                    <a:pt x="813" y="1235"/>
                  </a:lnTo>
                  <a:lnTo>
                    <a:pt x="869" y="1216"/>
                  </a:lnTo>
                  <a:lnTo>
                    <a:pt x="926" y="1186"/>
                  </a:lnTo>
                  <a:lnTo>
                    <a:pt x="979" y="1156"/>
                  </a:lnTo>
                  <a:lnTo>
                    <a:pt x="1028" y="1121"/>
                  </a:lnTo>
                  <a:lnTo>
                    <a:pt x="1069" y="1080"/>
                  </a:lnTo>
                  <a:lnTo>
                    <a:pt x="1110" y="1034"/>
                  </a:lnTo>
                  <a:lnTo>
                    <a:pt x="1148" y="985"/>
                  </a:lnTo>
                  <a:lnTo>
                    <a:pt x="1178" y="932"/>
                  </a:lnTo>
                  <a:lnTo>
                    <a:pt x="1205" y="879"/>
                  </a:lnTo>
                  <a:lnTo>
                    <a:pt x="1227" y="818"/>
                  </a:lnTo>
                  <a:lnTo>
                    <a:pt x="1242" y="758"/>
                  </a:lnTo>
                  <a:lnTo>
                    <a:pt x="1250" y="697"/>
                  </a:lnTo>
                  <a:lnTo>
                    <a:pt x="1253" y="633"/>
                  </a:lnTo>
                  <a:lnTo>
                    <a:pt x="1253" y="633"/>
                  </a:lnTo>
                  <a:lnTo>
                    <a:pt x="1250" y="568"/>
                  </a:lnTo>
                  <a:lnTo>
                    <a:pt x="1242" y="504"/>
                  </a:lnTo>
                  <a:lnTo>
                    <a:pt x="1227" y="443"/>
                  </a:lnTo>
                  <a:lnTo>
                    <a:pt x="1205" y="386"/>
                  </a:lnTo>
                  <a:lnTo>
                    <a:pt x="1178" y="329"/>
                  </a:lnTo>
                  <a:lnTo>
                    <a:pt x="1148" y="280"/>
                  </a:lnTo>
                  <a:lnTo>
                    <a:pt x="1110" y="231"/>
                  </a:lnTo>
                  <a:lnTo>
                    <a:pt x="1069" y="185"/>
                  </a:lnTo>
                  <a:lnTo>
                    <a:pt x="1028" y="144"/>
                  </a:lnTo>
                  <a:lnTo>
                    <a:pt x="979" y="109"/>
                  </a:lnTo>
                  <a:lnTo>
                    <a:pt x="926" y="75"/>
                  </a:lnTo>
                  <a:lnTo>
                    <a:pt x="869" y="49"/>
                  </a:lnTo>
                  <a:lnTo>
                    <a:pt x="813" y="30"/>
                  </a:lnTo>
                  <a:lnTo>
                    <a:pt x="753" y="11"/>
                  </a:lnTo>
                  <a:lnTo>
                    <a:pt x="689" y="3"/>
                  </a:lnTo>
                  <a:lnTo>
                    <a:pt x="625" y="0"/>
                  </a:lnTo>
                  <a:lnTo>
                    <a:pt x="625" y="0"/>
                  </a:lnTo>
                  <a:lnTo>
                    <a:pt x="561" y="3"/>
                  </a:lnTo>
                  <a:lnTo>
                    <a:pt x="500" y="11"/>
                  </a:lnTo>
                  <a:lnTo>
                    <a:pt x="440" y="30"/>
                  </a:lnTo>
                  <a:lnTo>
                    <a:pt x="384" y="49"/>
                  </a:lnTo>
                  <a:lnTo>
                    <a:pt x="327" y="75"/>
                  </a:lnTo>
                  <a:lnTo>
                    <a:pt x="274" y="109"/>
                  </a:lnTo>
                  <a:lnTo>
                    <a:pt x="225" y="144"/>
                  </a:lnTo>
                  <a:lnTo>
                    <a:pt x="184" y="185"/>
                  </a:lnTo>
                  <a:lnTo>
                    <a:pt x="143" y="231"/>
                  </a:lnTo>
                  <a:lnTo>
                    <a:pt x="105" y="280"/>
                  </a:lnTo>
                  <a:lnTo>
                    <a:pt x="75" y="329"/>
                  </a:lnTo>
                  <a:lnTo>
                    <a:pt x="48" y="386"/>
                  </a:lnTo>
                  <a:lnTo>
                    <a:pt x="26" y="443"/>
                  </a:lnTo>
                  <a:lnTo>
                    <a:pt x="11" y="504"/>
                  </a:lnTo>
                  <a:lnTo>
                    <a:pt x="0" y="568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6" name="Freeform 8"/>
            <p:cNvSpPr>
              <a:spLocks noChangeAspect="1"/>
            </p:cNvSpPr>
            <p:nvPr/>
          </p:nvSpPr>
          <p:spPr bwMode="auto">
            <a:xfrm>
              <a:off x="1454" y="3254"/>
              <a:ext cx="1179" cy="1191"/>
            </a:xfrm>
            <a:custGeom>
              <a:avLst/>
              <a:gdLst/>
              <a:ahLst/>
              <a:cxnLst>
                <a:cxn ang="0">
                  <a:pos x="1179" y="596"/>
                </a:cxn>
                <a:cxn ang="0">
                  <a:pos x="1168" y="713"/>
                </a:cxn>
                <a:cxn ang="0">
                  <a:pos x="1134" y="827"/>
                </a:cxn>
                <a:cxn ang="0">
                  <a:pos x="1077" y="929"/>
                </a:cxn>
                <a:cxn ang="0">
                  <a:pos x="1006" y="1016"/>
                </a:cxn>
                <a:cxn ang="0">
                  <a:pos x="919" y="1088"/>
                </a:cxn>
                <a:cxn ang="0">
                  <a:pos x="817" y="1141"/>
                </a:cxn>
                <a:cxn ang="0">
                  <a:pos x="708" y="1175"/>
                </a:cxn>
                <a:cxn ang="0">
                  <a:pos x="588" y="1191"/>
                </a:cxn>
                <a:cxn ang="0">
                  <a:pos x="527" y="1187"/>
                </a:cxn>
                <a:cxn ang="0">
                  <a:pos x="414" y="1164"/>
                </a:cxn>
                <a:cxn ang="0">
                  <a:pos x="309" y="1119"/>
                </a:cxn>
                <a:cxn ang="0">
                  <a:pos x="215" y="1054"/>
                </a:cxn>
                <a:cxn ang="0">
                  <a:pos x="132" y="974"/>
                </a:cxn>
                <a:cxn ang="0">
                  <a:pos x="72" y="880"/>
                </a:cxn>
                <a:cxn ang="0">
                  <a:pos x="27" y="770"/>
                </a:cxn>
                <a:cxn ang="0">
                  <a:pos x="0" y="656"/>
                </a:cxn>
                <a:cxn ang="0">
                  <a:pos x="0" y="596"/>
                </a:cxn>
                <a:cxn ang="0">
                  <a:pos x="11" y="474"/>
                </a:cxn>
                <a:cxn ang="0">
                  <a:pos x="45" y="364"/>
                </a:cxn>
                <a:cxn ang="0">
                  <a:pos x="98" y="262"/>
                </a:cxn>
                <a:cxn ang="0">
                  <a:pos x="173" y="175"/>
                </a:cxn>
                <a:cxn ang="0">
                  <a:pos x="260" y="103"/>
                </a:cxn>
                <a:cxn ang="0">
                  <a:pos x="358" y="46"/>
                </a:cxn>
                <a:cxn ang="0">
                  <a:pos x="471" y="12"/>
                </a:cxn>
                <a:cxn ang="0">
                  <a:pos x="588" y="0"/>
                </a:cxn>
                <a:cxn ang="0">
                  <a:pos x="648" y="4"/>
                </a:cxn>
                <a:cxn ang="0">
                  <a:pos x="765" y="27"/>
                </a:cxn>
                <a:cxn ang="0">
                  <a:pos x="870" y="72"/>
                </a:cxn>
                <a:cxn ang="0">
                  <a:pos x="964" y="137"/>
                </a:cxn>
                <a:cxn ang="0">
                  <a:pos x="1043" y="217"/>
                </a:cxn>
                <a:cxn ang="0">
                  <a:pos x="1107" y="311"/>
                </a:cxn>
                <a:cxn ang="0">
                  <a:pos x="1152" y="417"/>
                </a:cxn>
                <a:cxn ang="0">
                  <a:pos x="1175" y="535"/>
                </a:cxn>
                <a:cxn ang="0">
                  <a:pos x="1179" y="596"/>
                </a:cxn>
              </a:cxnLst>
              <a:rect l="0" t="0" r="r" b="b"/>
              <a:pathLst>
                <a:path w="1179" h="1191">
                  <a:moveTo>
                    <a:pt x="1179" y="596"/>
                  </a:moveTo>
                  <a:lnTo>
                    <a:pt x="1179" y="596"/>
                  </a:lnTo>
                  <a:lnTo>
                    <a:pt x="1175" y="656"/>
                  </a:lnTo>
                  <a:lnTo>
                    <a:pt x="1168" y="713"/>
                  </a:lnTo>
                  <a:lnTo>
                    <a:pt x="1152" y="770"/>
                  </a:lnTo>
                  <a:lnTo>
                    <a:pt x="1134" y="827"/>
                  </a:lnTo>
                  <a:lnTo>
                    <a:pt x="1107" y="880"/>
                  </a:lnTo>
                  <a:lnTo>
                    <a:pt x="1077" y="929"/>
                  </a:lnTo>
                  <a:lnTo>
                    <a:pt x="1043" y="974"/>
                  </a:lnTo>
                  <a:lnTo>
                    <a:pt x="1006" y="1016"/>
                  </a:lnTo>
                  <a:lnTo>
                    <a:pt x="964" y="1054"/>
                  </a:lnTo>
                  <a:lnTo>
                    <a:pt x="919" y="1088"/>
                  </a:lnTo>
                  <a:lnTo>
                    <a:pt x="870" y="1119"/>
                  </a:lnTo>
                  <a:lnTo>
                    <a:pt x="817" y="1141"/>
                  </a:lnTo>
                  <a:lnTo>
                    <a:pt x="765" y="1164"/>
                  </a:lnTo>
                  <a:lnTo>
                    <a:pt x="708" y="1175"/>
                  </a:lnTo>
                  <a:lnTo>
                    <a:pt x="648" y="1187"/>
                  </a:lnTo>
                  <a:lnTo>
                    <a:pt x="588" y="1191"/>
                  </a:lnTo>
                  <a:lnTo>
                    <a:pt x="588" y="1191"/>
                  </a:lnTo>
                  <a:lnTo>
                    <a:pt x="527" y="1187"/>
                  </a:lnTo>
                  <a:lnTo>
                    <a:pt x="471" y="1175"/>
                  </a:lnTo>
                  <a:lnTo>
                    <a:pt x="414" y="1164"/>
                  </a:lnTo>
                  <a:lnTo>
                    <a:pt x="358" y="1141"/>
                  </a:lnTo>
                  <a:lnTo>
                    <a:pt x="309" y="1119"/>
                  </a:lnTo>
                  <a:lnTo>
                    <a:pt x="260" y="1088"/>
                  </a:lnTo>
                  <a:lnTo>
                    <a:pt x="215" y="1054"/>
                  </a:lnTo>
                  <a:lnTo>
                    <a:pt x="173" y="1016"/>
                  </a:lnTo>
                  <a:lnTo>
                    <a:pt x="132" y="974"/>
                  </a:lnTo>
                  <a:lnTo>
                    <a:pt x="98" y="929"/>
                  </a:lnTo>
                  <a:lnTo>
                    <a:pt x="72" y="880"/>
                  </a:lnTo>
                  <a:lnTo>
                    <a:pt x="45" y="827"/>
                  </a:lnTo>
                  <a:lnTo>
                    <a:pt x="27" y="770"/>
                  </a:lnTo>
                  <a:lnTo>
                    <a:pt x="11" y="713"/>
                  </a:lnTo>
                  <a:lnTo>
                    <a:pt x="0" y="65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35"/>
                  </a:lnTo>
                  <a:lnTo>
                    <a:pt x="11" y="474"/>
                  </a:lnTo>
                  <a:lnTo>
                    <a:pt x="27" y="417"/>
                  </a:lnTo>
                  <a:lnTo>
                    <a:pt x="45" y="364"/>
                  </a:lnTo>
                  <a:lnTo>
                    <a:pt x="72" y="311"/>
                  </a:lnTo>
                  <a:lnTo>
                    <a:pt x="98" y="262"/>
                  </a:lnTo>
                  <a:lnTo>
                    <a:pt x="132" y="217"/>
                  </a:lnTo>
                  <a:lnTo>
                    <a:pt x="173" y="175"/>
                  </a:lnTo>
                  <a:lnTo>
                    <a:pt x="215" y="137"/>
                  </a:lnTo>
                  <a:lnTo>
                    <a:pt x="260" y="103"/>
                  </a:lnTo>
                  <a:lnTo>
                    <a:pt x="309" y="72"/>
                  </a:lnTo>
                  <a:lnTo>
                    <a:pt x="358" y="46"/>
                  </a:lnTo>
                  <a:lnTo>
                    <a:pt x="414" y="27"/>
                  </a:lnTo>
                  <a:lnTo>
                    <a:pt x="471" y="12"/>
                  </a:lnTo>
                  <a:lnTo>
                    <a:pt x="527" y="4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48" y="4"/>
                  </a:lnTo>
                  <a:lnTo>
                    <a:pt x="708" y="12"/>
                  </a:lnTo>
                  <a:lnTo>
                    <a:pt x="765" y="27"/>
                  </a:lnTo>
                  <a:lnTo>
                    <a:pt x="817" y="46"/>
                  </a:lnTo>
                  <a:lnTo>
                    <a:pt x="870" y="72"/>
                  </a:lnTo>
                  <a:lnTo>
                    <a:pt x="919" y="103"/>
                  </a:lnTo>
                  <a:lnTo>
                    <a:pt x="964" y="137"/>
                  </a:lnTo>
                  <a:lnTo>
                    <a:pt x="1006" y="175"/>
                  </a:lnTo>
                  <a:lnTo>
                    <a:pt x="1043" y="217"/>
                  </a:lnTo>
                  <a:lnTo>
                    <a:pt x="1077" y="262"/>
                  </a:lnTo>
                  <a:lnTo>
                    <a:pt x="1107" y="311"/>
                  </a:lnTo>
                  <a:lnTo>
                    <a:pt x="1134" y="364"/>
                  </a:lnTo>
                  <a:lnTo>
                    <a:pt x="1152" y="417"/>
                  </a:lnTo>
                  <a:lnTo>
                    <a:pt x="1168" y="474"/>
                  </a:lnTo>
                  <a:lnTo>
                    <a:pt x="1175" y="535"/>
                  </a:lnTo>
                  <a:lnTo>
                    <a:pt x="1179" y="596"/>
                  </a:lnTo>
                  <a:lnTo>
                    <a:pt x="1179" y="59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7" name="Freeform 9"/>
            <p:cNvSpPr>
              <a:spLocks noChangeAspect="1"/>
            </p:cNvSpPr>
            <p:nvPr/>
          </p:nvSpPr>
          <p:spPr bwMode="auto">
            <a:xfrm>
              <a:off x="2109" y="3849"/>
              <a:ext cx="26" cy="3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4" y="30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27" h="37">
                  <a:moveTo>
                    <a:pt x="0" y="15"/>
                  </a:moveTo>
                  <a:lnTo>
                    <a:pt x="0" y="15"/>
                  </a:lnTo>
                  <a:lnTo>
                    <a:pt x="4" y="30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8" name="Freeform 10"/>
            <p:cNvSpPr>
              <a:spLocks noChangeAspect="1"/>
            </p:cNvSpPr>
            <p:nvPr/>
          </p:nvSpPr>
          <p:spPr bwMode="auto">
            <a:xfrm>
              <a:off x="1480" y="3724"/>
              <a:ext cx="332" cy="376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3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308" y="23"/>
                </a:cxn>
                <a:cxn ang="0">
                  <a:pos x="308" y="23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90"/>
                </a:cxn>
                <a:cxn ang="0">
                  <a:pos x="305" y="190"/>
                </a:cxn>
                <a:cxn ang="0">
                  <a:pos x="301" y="376"/>
                </a:cxn>
                <a:cxn ang="0">
                  <a:pos x="301" y="376"/>
                </a:cxn>
                <a:cxn ang="0">
                  <a:pos x="323" y="376"/>
                </a:cxn>
                <a:cxn ang="0">
                  <a:pos x="323" y="376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0"/>
                </a:cxn>
                <a:cxn ang="0">
                  <a:pos x="327" y="160"/>
                </a:cxn>
                <a:cxn ang="0">
                  <a:pos x="331" y="0"/>
                </a:cxn>
                <a:cxn ang="0">
                  <a:pos x="331" y="0"/>
                </a:cxn>
              </a:cxnLst>
              <a:rect l="0" t="0" r="r" b="b"/>
              <a:pathLst>
                <a:path w="331" h="376">
                  <a:moveTo>
                    <a:pt x="331" y="0"/>
                  </a:moveTo>
                  <a:lnTo>
                    <a:pt x="3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308" y="23"/>
                  </a:lnTo>
                  <a:lnTo>
                    <a:pt x="308" y="23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90"/>
                  </a:lnTo>
                  <a:lnTo>
                    <a:pt x="305" y="190"/>
                  </a:lnTo>
                  <a:lnTo>
                    <a:pt x="301" y="376"/>
                  </a:lnTo>
                  <a:lnTo>
                    <a:pt x="301" y="376"/>
                  </a:lnTo>
                  <a:lnTo>
                    <a:pt x="323" y="376"/>
                  </a:lnTo>
                  <a:lnTo>
                    <a:pt x="323" y="376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9" name="Freeform 11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9" y="68"/>
                </a:cxn>
                <a:cxn ang="0">
                  <a:pos x="11" y="106"/>
                </a:cxn>
                <a:cxn ang="0">
                  <a:pos x="0" y="182"/>
                </a:cxn>
                <a:cxn ang="0">
                  <a:pos x="0" y="224"/>
                </a:cxn>
                <a:cxn ang="0">
                  <a:pos x="4" y="299"/>
                </a:cxn>
                <a:cxn ang="0">
                  <a:pos x="19" y="371"/>
                </a:cxn>
                <a:cxn ang="0">
                  <a:pos x="42" y="443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1" y="106"/>
                  </a:lnTo>
                  <a:lnTo>
                    <a:pt x="4" y="144"/>
                  </a:lnTo>
                  <a:lnTo>
                    <a:pt x="0" y="182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61"/>
                  </a:lnTo>
                  <a:lnTo>
                    <a:pt x="4" y="299"/>
                  </a:lnTo>
                  <a:lnTo>
                    <a:pt x="8" y="337"/>
                  </a:lnTo>
                  <a:lnTo>
                    <a:pt x="19" y="371"/>
                  </a:lnTo>
                  <a:lnTo>
                    <a:pt x="27" y="409"/>
                  </a:lnTo>
                  <a:lnTo>
                    <a:pt x="42" y="443"/>
                  </a:lnTo>
                  <a:lnTo>
                    <a:pt x="72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0" name="Freeform 12"/>
            <p:cNvSpPr>
              <a:spLocks noChangeAspect="1"/>
            </p:cNvSpPr>
            <p:nvPr/>
          </p:nvSpPr>
          <p:spPr bwMode="auto">
            <a:xfrm>
              <a:off x="1454" y="3603"/>
              <a:ext cx="1110" cy="553"/>
            </a:xfrm>
            <a:custGeom>
              <a:avLst/>
              <a:gdLst/>
              <a:ahLst/>
              <a:cxnLst>
                <a:cxn ang="0">
                  <a:pos x="403" y="527"/>
                </a:cxn>
                <a:cxn ang="0">
                  <a:pos x="456" y="531"/>
                </a:cxn>
                <a:cxn ang="0">
                  <a:pos x="509" y="523"/>
                </a:cxn>
                <a:cxn ang="0">
                  <a:pos x="584" y="512"/>
                </a:cxn>
                <a:cxn ang="0">
                  <a:pos x="588" y="512"/>
                </a:cxn>
                <a:cxn ang="0">
                  <a:pos x="670" y="516"/>
                </a:cxn>
                <a:cxn ang="0">
                  <a:pos x="682" y="527"/>
                </a:cxn>
                <a:cxn ang="0">
                  <a:pos x="761" y="538"/>
                </a:cxn>
                <a:cxn ang="0">
                  <a:pos x="780" y="535"/>
                </a:cxn>
                <a:cxn ang="0">
                  <a:pos x="802" y="516"/>
                </a:cxn>
                <a:cxn ang="0">
                  <a:pos x="802" y="516"/>
                </a:cxn>
                <a:cxn ang="0">
                  <a:pos x="821" y="489"/>
                </a:cxn>
                <a:cxn ang="0">
                  <a:pos x="829" y="478"/>
                </a:cxn>
                <a:cxn ang="0">
                  <a:pos x="836" y="466"/>
                </a:cxn>
                <a:cxn ang="0">
                  <a:pos x="844" y="447"/>
                </a:cxn>
                <a:cxn ang="0">
                  <a:pos x="874" y="425"/>
                </a:cxn>
                <a:cxn ang="0">
                  <a:pos x="893" y="387"/>
                </a:cxn>
                <a:cxn ang="0">
                  <a:pos x="908" y="349"/>
                </a:cxn>
                <a:cxn ang="0">
                  <a:pos x="908" y="345"/>
                </a:cxn>
                <a:cxn ang="0">
                  <a:pos x="908" y="334"/>
                </a:cxn>
                <a:cxn ang="0">
                  <a:pos x="908" y="319"/>
                </a:cxn>
                <a:cxn ang="0">
                  <a:pos x="904" y="307"/>
                </a:cxn>
                <a:cxn ang="0">
                  <a:pos x="927" y="284"/>
                </a:cxn>
                <a:cxn ang="0">
                  <a:pos x="938" y="262"/>
                </a:cxn>
                <a:cxn ang="0">
                  <a:pos x="942" y="209"/>
                </a:cxn>
                <a:cxn ang="0">
                  <a:pos x="942" y="212"/>
                </a:cxn>
                <a:cxn ang="0">
                  <a:pos x="945" y="201"/>
                </a:cxn>
                <a:cxn ang="0">
                  <a:pos x="938" y="178"/>
                </a:cxn>
                <a:cxn ang="0">
                  <a:pos x="1043" y="171"/>
                </a:cxn>
                <a:cxn ang="0">
                  <a:pos x="1043" y="171"/>
                </a:cxn>
                <a:cxn ang="0">
                  <a:pos x="1073" y="163"/>
                </a:cxn>
                <a:cxn ang="0">
                  <a:pos x="1092" y="144"/>
                </a:cxn>
                <a:cxn ang="0">
                  <a:pos x="1107" y="118"/>
                </a:cxn>
                <a:cxn ang="0">
                  <a:pos x="1111" y="91"/>
                </a:cxn>
                <a:cxn ang="0">
                  <a:pos x="1111" y="87"/>
                </a:cxn>
                <a:cxn ang="0">
                  <a:pos x="1107" y="61"/>
                </a:cxn>
                <a:cxn ang="0">
                  <a:pos x="1085" y="27"/>
                </a:cxn>
                <a:cxn ang="0">
                  <a:pos x="1062" y="12"/>
                </a:cxn>
                <a:cxn ang="0">
                  <a:pos x="1043" y="8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73" y="0"/>
                </a:cxn>
                <a:cxn ang="0">
                  <a:pos x="565" y="4"/>
                </a:cxn>
                <a:cxn ang="0">
                  <a:pos x="520" y="15"/>
                </a:cxn>
                <a:cxn ang="0">
                  <a:pos x="403" y="68"/>
                </a:cxn>
                <a:cxn ang="0">
                  <a:pos x="27" y="68"/>
                </a:cxn>
                <a:cxn ang="0">
                  <a:pos x="15" y="114"/>
                </a:cxn>
                <a:cxn ang="0">
                  <a:pos x="0" y="201"/>
                </a:cxn>
                <a:cxn ang="0">
                  <a:pos x="0" y="247"/>
                </a:cxn>
                <a:cxn ang="0">
                  <a:pos x="4" y="330"/>
                </a:cxn>
                <a:cxn ang="0">
                  <a:pos x="23" y="409"/>
                </a:cxn>
                <a:cxn ang="0">
                  <a:pos x="49" y="481"/>
                </a:cxn>
                <a:cxn ang="0">
                  <a:pos x="83" y="553"/>
                </a:cxn>
                <a:cxn ang="0">
                  <a:pos x="403" y="550"/>
                </a:cxn>
                <a:cxn ang="0">
                  <a:pos x="403" y="527"/>
                </a:cxn>
              </a:cxnLst>
              <a:rect l="0" t="0" r="r" b="b"/>
              <a:pathLst>
                <a:path w="1111" h="553">
                  <a:moveTo>
                    <a:pt x="403" y="527"/>
                  </a:moveTo>
                  <a:lnTo>
                    <a:pt x="403" y="527"/>
                  </a:lnTo>
                  <a:lnTo>
                    <a:pt x="429" y="531"/>
                  </a:lnTo>
                  <a:lnTo>
                    <a:pt x="456" y="531"/>
                  </a:lnTo>
                  <a:lnTo>
                    <a:pt x="509" y="523"/>
                  </a:lnTo>
                  <a:lnTo>
                    <a:pt x="509" y="523"/>
                  </a:lnTo>
                  <a:lnTo>
                    <a:pt x="542" y="516"/>
                  </a:lnTo>
                  <a:lnTo>
                    <a:pt x="584" y="512"/>
                  </a:lnTo>
                  <a:lnTo>
                    <a:pt x="584" y="512"/>
                  </a:lnTo>
                  <a:lnTo>
                    <a:pt x="588" y="512"/>
                  </a:lnTo>
                  <a:lnTo>
                    <a:pt x="588" y="512"/>
                  </a:lnTo>
                  <a:lnTo>
                    <a:pt x="670" y="516"/>
                  </a:lnTo>
                  <a:lnTo>
                    <a:pt x="670" y="516"/>
                  </a:lnTo>
                  <a:lnTo>
                    <a:pt x="682" y="527"/>
                  </a:lnTo>
                  <a:lnTo>
                    <a:pt x="757" y="538"/>
                  </a:lnTo>
                  <a:lnTo>
                    <a:pt x="761" y="538"/>
                  </a:lnTo>
                  <a:lnTo>
                    <a:pt x="761" y="538"/>
                  </a:lnTo>
                  <a:lnTo>
                    <a:pt x="780" y="535"/>
                  </a:lnTo>
                  <a:lnTo>
                    <a:pt x="791" y="527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21" y="489"/>
                  </a:lnTo>
                  <a:lnTo>
                    <a:pt x="832" y="478"/>
                  </a:lnTo>
                  <a:lnTo>
                    <a:pt x="829" y="478"/>
                  </a:lnTo>
                  <a:lnTo>
                    <a:pt x="829" y="478"/>
                  </a:lnTo>
                  <a:lnTo>
                    <a:pt x="836" y="466"/>
                  </a:lnTo>
                  <a:lnTo>
                    <a:pt x="844" y="447"/>
                  </a:lnTo>
                  <a:lnTo>
                    <a:pt x="844" y="447"/>
                  </a:lnTo>
                  <a:lnTo>
                    <a:pt x="859" y="436"/>
                  </a:lnTo>
                  <a:lnTo>
                    <a:pt x="874" y="425"/>
                  </a:lnTo>
                  <a:lnTo>
                    <a:pt x="874" y="425"/>
                  </a:lnTo>
                  <a:lnTo>
                    <a:pt x="893" y="387"/>
                  </a:lnTo>
                  <a:lnTo>
                    <a:pt x="904" y="353"/>
                  </a:lnTo>
                  <a:lnTo>
                    <a:pt x="908" y="349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34"/>
                  </a:lnTo>
                  <a:lnTo>
                    <a:pt x="908" y="334"/>
                  </a:lnTo>
                  <a:lnTo>
                    <a:pt x="908" y="319"/>
                  </a:lnTo>
                  <a:lnTo>
                    <a:pt x="904" y="307"/>
                  </a:lnTo>
                  <a:lnTo>
                    <a:pt x="904" y="307"/>
                  </a:lnTo>
                  <a:lnTo>
                    <a:pt x="919" y="296"/>
                  </a:lnTo>
                  <a:lnTo>
                    <a:pt x="927" y="284"/>
                  </a:lnTo>
                  <a:lnTo>
                    <a:pt x="934" y="265"/>
                  </a:lnTo>
                  <a:lnTo>
                    <a:pt x="938" y="262"/>
                  </a:lnTo>
                  <a:lnTo>
                    <a:pt x="938" y="262"/>
                  </a:lnTo>
                  <a:lnTo>
                    <a:pt x="942" y="209"/>
                  </a:lnTo>
                  <a:lnTo>
                    <a:pt x="942" y="212"/>
                  </a:lnTo>
                  <a:lnTo>
                    <a:pt x="942" y="212"/>
                  </a:lnTo>
                  <a:lnTo>
                    <a:pt x="945" y="201"/>
                  </a:lnTo>
                  <a:lnTo>
                    <a:pt x="945" y="201"/>
                  </a:lnTo>
                  <a:lnTo>
                    <a:pt x="942" y="190"/>
                  </a:lnTo>
                  <a:lnTo>
                    <a:pt x="938" y="178"/>
                  </a:lnTo>
                  <a:lnTo>
                    <a:pt x="938" y="178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58" y="167"/>
                  </a:lnTo>
                  <a:lnTo>
                    <a:pt x="1073" y="163"/>
                  </a:lnTo>
                  <a:lnTo>
                    <a:pt x="1085" y="152"/>
                  </a:lnTo>
                  <a:lnTo>
                    <a:pt x="1092" y="144"/>
                  </a:lnTo>
                  <a:lnTo>
                    <a:pt x="1100" y="133"/>
                  </a:lnTo>
                  <a:lnTo>
                    <a:pt x="1107" y="118"/>
                  </a:lnTo>
                  <a:lnTo>
                    <a:pt x="1111" y="106"/>
                  </a:lnTo>
                  <a:lnTo>
                    <a:pt x="1111" y="91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07" y="61"/>
                  </a:lnTo>
                  <a:lnTo>
                    <a:pt x="1092" y="34"/>
                  </a:lnTo>
                  <a:lnTo>
                    <a:pt x="1085" y="27"/>
                  </a:lnTo>
                  <a:lnTo>
                    <a:pt x="1073" y="15"/>
                  </a:lnTo>
                  <a:lnTo>
                    <a:pt x="1062" y="12"/>
                  </a:lnTo>
                  <a:lnTo>
                    <a:pt x="1047" y="8"/>
                  </a:lnTo>
                  <a:lnTo>
                    <a:pt x="1043" y="8"/>
                  </a:lnTo>
                  <a:lnTo>
                    <a:pt x="1043" y="8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5" y="4"/>
                  </a:lnTo>
                  <a:lnTo>
                    <a:pt x="565" y="4"/>
                  </a:lnTo>
                  <a:lnTo>
                    <a:pt x="520" y="15"/>
                  </a:lnTo>
                  <a:lnTo>
                    <a:pt x="478" y="34"/>
                  </a:lnTo>
                  <a:lnTo>
                    <a:pt x="403" y="68"/>
                  </a:lnTo>
                  <a:lnTo>
                    <a:pt x="403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15" y="114"/>
                  </a:lnTo>
                  <a:lnTo>
                    <a:pt x="4" y="156"/>
                  </a:lnTo>
                  <a:lnTo>
                    <a:pt x="0" y="201"/>
                  </a:lnTo>
                  <a:lnTo>
                    <a:pt x="0" y="247"/>
                  </a:lnTo>
                  <a:lnTo>
                    <a:pt x="0" y="247"/>
                  </a:lnTo>
                  <a:lnTo>
                    <a:pt x="0" y="288"/>
                  </a:lnTo>
                  <a:lnTo>
                    <a:pt x="4" y="330"/>
                  </a:lnTo>
                  <a:lnTo>
                    <a:pt x="11" y="368"/>
                  </a:lnTo>
                  <a:lnTo>
                    <a:pt x="23" y="409"/>
                  </a:lnTo>
                  <a:lnTo>
                    <a:pt x="34" y="447"/>
                  </a:lnTo>
                  <a:lnTo>
                    <a:pt x="49" y="481"/>
                  </a:lnTo>
                  <a:lnTo>
                    <a:pt x="64" y="519"/>
                  </a:lnTo>
                  <a:lnTo>
                    <a:pt x="83" y="553"/>
                  </a:lnTo>
                  <a:lnTo>
                    <a:pt x="83" y="553"/>
                  </a:lnTo>
                  <a:lnTo>
                    <a:pt x="403" y="550"/>
                  </a:lnTo>
                  <a:lnTo>
                    <a:pt x="403" y="550"/>
                  </a:lnTo>
                  <a:lnTo>
                    <a:pt x="403" y="527"/>
                  </a:lnTo>
                  <a:lnTo>
                    <a:pt x="403" y="5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1" name="Freeform 13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1" y="68"/>
                </a:cxn>
                <a:cxn ang="0">
                  <a:pos x="4" y="106"/>
                </a:cxn>
                <a:cxn ang="0">
                  <a:pos x="0" y="224"/>
                </a:cxn>
                <a:cxn ang="0">
                  <a:pos x="0" y="299"/>
                </a:cxn>
                <a:cxn ang="0">
                  <a:pos x="19" y="409"/>
                </a:cxn>
                <a:cxn ang="0">
                  <a:pos x="42" y="474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4" y="106"/>
                  </a:lnTo>
                  <a:lnTo>
                    <a:pt x="0" y="144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99"/>
                  </a:lnTo>
                  <a:lnTo>
                    <a:pt x="11" y="371"/>
                  </a:lnTo>
                  <a:lnTo>
                    <a:pt x="19" y="409"/>
                  </a:lnTo>
                  <a:lnTo>
                    <a:pt x="30" y="443"/>
                  </a:lnTo>
                  <a:lnTo>
                    <a:pt x="42" y="474"/>
                  </a:lnTo>
                  <a:lnTo>
                    <a:pt x="57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2" name="Freeform 14"/>
            <p:cNvSpPr>
              <a:spLocks noChangeAspect="1"/>
            </p:cNvSpPr>
            <p:nvPr/>
          </p:nvSpPr>
          <p:spPr bwMode="auto">
            <a:xfrm>
              <a:off x="1445" y="3724"/>
              <a:ext cx="368" cy="378"/>
            </a:xfrm>
            <a:custGeom>
              <a:avLst/>
              <a:gdLst/>
              <a:ahLst/>
              <a:cxnLst>
                <a:cxn ang="0">
                  <a:pos x="354" y="163"/>
                </a:cxn>
                <a:cxn ang="0">
                  <a:pos x="354" y="163"/>
                </a:cxn>
                <a:cxn ang="0">
                  <a:pos x="354" y="163"/>
                </a:cxn>
                <a:cxn ang="0">
                  <a:pos x="354" y="160"/>
                </a:cxn>
                <a:cxn ang="0">
                  <a:pos x="354" y="160"/>
                </a:cxn>
                <a:cxn ang="0">
                  <a:pos x="358" y="0"/>
                </a:cxn>
                <a:cxn ang="0">
                  <a:pos x="358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4" y="61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4" y="194"/>
                </a:cxn>
                <a:cxn ang="0">
                  <a:pos x="15" y="258"/>
                </a:cxn>
                <a:cxn ang="0">
                  <a:pos x="30" y="319"/>
                </a:cxn>
                <a:cxn ang="0">
                  <a:pos x="57" y="379"/>
                </a:cxn>
                <a:cxn ang="0">
                  <a:pos x="57" y="379"/>
                </a:cxn>
                <a:cxn ang="0">
                  <a:pos x="350" y="376"/>
                </a:cxn>
                <a:cxn ang="0">
                  <a:pos x="350" y="376"/>
                </a:cxn>
                <a:cxn ang="0">
                  <a:pos x="354" y="163"/>
                </a:cxn>
                <a:cxn ang="0">
                  <a:pos x="354" y="163"/>
                </a:cxn>
              </a:cxnLst>
              <a:rect l="0" t="0" r="r" b="b"/>
              <a:pathLst>
                <a:path w="358" h="379">
                  <a:moveTo>
                    <a:pt x="354" y="163"/>
                  </a:moveTo>
                  <a:lnTo>
                    <a:pt x="354" y="163"/>
                  </a:lnTo>
                  <a:lnTo>
                    <a:pt x="354" y="163"/>
                  </a:lnTo>
                  <a:lnTo>
                    <a:pt x="354" y="160"/>
                  </a:lnTo>
                  <a:lnTo>
                    <a:pt x="354" y="16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61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4" y="194"/>
                  </a:lnTo>
                  <a:lnTo>
                    <a:pt x="15" y="258"/>
                  </a:lnTo>
                  <a:lnTo>
                    <a:pt x="30" y="319"/>
                  </a:lnTo>
                  <a:lnTo>
                    <a:pt x="57" y="379"/>
                  </a:lnTo>
                  <a:lnTo>
                    <a:pt x="57" y="379"/>
                  </a:lnTo>
                  <a:lnTo>
                    <a:pt x="350" y="376"/>
                  </a:lnTo>
                  <a:lnTo>
                    <a:pt x="350" y="376"/>
                  </a:lnTo>
                  <a:lnTo>
                    <a:pt x="354" y="163"/>
                  </a:lnTo>
                  <a:lnTo>
                    <a:pt x="354" y="16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3" name="Freeform 15"/>
            <p:cNvSpPr>
              <a:spLocks noChangeAspect="1"/>
            </p:cNvSpPr>
            <p:nvPr/>
          </p:nvSpPr>
          <p:spPr bwMode="auto">
            <a:xfrm>
              <a:off x="1842" y="3694"/>
              <a:ext cx="383" cy="250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30" y="3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132" y="0"/>
                </a:cxn>
                <a:cxn ang="0">
                  <a:pos x="181" y="4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271" y="15"/>
                </a:cxn>
                <a:cxn ang="0">
                  <a:pos x="309" y="3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77" y="156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58" y="231"/>
                </a:cxn>
                <a:cxn ang="0">
                  <a:pos x="346" y="224"/>
                </a:cxn>
                <a:cxn ang="0">
                  <a:pos x="335" y="220"/>
                </a:cxn>
                <a:cxn ang="0">
                  <a:pos x="335" y="220"/>
                </a:cxn>
                <a:cxn ang="0">
                  <a:pos x="328" y="209"/>
                </a:cxn>
                <a:cxn ang="0">
                  <a:pos x="324" y="190"/>
                </a:cxn>
                <a:cxn ang="0">
                  <a:pos x="309" y="140"/>
                </a:cxn>
                <a:cxn ang="0">
                  <a:pos x="305" y="129"/>
                </a:cxn>
                <a:cxn ang="0">
                  <a:pos x="218" y="118"/>
                </a:cxn>
                <a:cxn ang="0">
                  <a:pos x="215" y="129"/>
                </a:cxn>
                <a:cxn ang="0">
                  <a:pos x="215" y="129"/>
                </a:cxn>
                <a:cxn ang="0">
                  <a:pos x="207" y="144"/>
                </a:cxn>
                <a:cxn ang="0">
                  <a:pos x="181" y="178"/>
                </a:cxn>
                <a:cxn ang="0">
                  <a:pos x="166" y="201"/>
                </a:cxn>
                <a:cxn ang="0">
                  <a:pos x="143" y="220"/>
                </a:cxn>
                <a:cxn ang="0">
                  <a:pos x="121" y="235"/>
                </a:cxn>
                <a:cxn ang="0">
                  <a:pos x="90" y="250"/>
                </a:cxn>
                <a:cxn ang="0">
                  <a:pos x="90" y="250"/>
                </a:cxn>
                <a:cxn ang="0">
                  <a:pos x="75" y="250"/>
                </a:cxn>
                <a:cxn ang="0">
                  <a:pos x="49" y="246"/>
                </a:cxn>
                <a:cxn ang="0">
                  <a:pos x="34" y="239"/>
                </a:cxn>
                <a:cxn ang="0">
                  <a:pos x="19" y="231"/>
                </a:cxn>
                <a:cxn ang="0">
                  <a:pos x="8" y="216"/>
                </a:cxn>
                <a:cxn ang="0">
                  <a:pos x="0" y="197"/>
                </a:cxn>
                <a:cxn ang="0">
                  <a:pos x="0" y="46"/>
                </a:cxn>
              </a:cxnLst>
              <a:rect l="0" t="0" r="r" b="b"/>
              <a:pathLst>
                <a:path w="384" h="250">
                  <a:moveTo>
                    <a:pt x="0" y="46"/>
                  </a:moveTo>
                  <a:lnTo>
                    <a:pt x="0" y="46"/>
                  </a:lnTo>
                  <a:lnTo>
                    <a:pt x="30" y="3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132" y="0"/>
                  </a:lnTo>
                  <a:lnTo>
                    <a:pt x="181" y="4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71" y="15"/>
                  </a:lnTo>
                  <a:lnTo>
                    <a:pt x="309" y="34"/>
                  </a:lnTo>
                  <a:lnTo>
                    <a:pt x="369" y="72"/>
                  </a:lnTo>
                  <a:lnTo>
                    <a:pt x="369" y="72"/>
                  </a:lnTo>
                  <a:lnTo>
                    <a:pt x="377" y="156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58" y="231"/>
                  </a:lnTo>
                  <a:lnTo>
                    <a:pt x="346" y="224"/>
                  </a:lnTo>
                  <a:lnTo>
                    <a:pt x="335" y="220"/>
                  </a:lnTo>
                  <a:lnTo>
                    <a:pt x="335" y="220"/>
                  </a:lnTo>
                  <a:lnTo>
                    <a:pt x="328" y="209"/>
                  </a:lnTo>
                  <a:lnTo>
                    <a:pt x="324" y="190"/>
                  </a:lnTo>
                  <a:lnTo>
                    <a:pt x="309" y="140"/>
                  </a:lnTo>
                  <a:lnTo>
                    <a:pt x="305" y="129"/>
                  </a:lnTo>
                  <a:lnTo>
                    <a:pt x="218" y="118"/>
                  </a:lnTo>
                  <a:lnTo>
                    <a:pt x="215" y="129"/>
                  </a:lnTo>
                  <a:lnTo>
                    <a:pt x="215" y="129"/>
                  </a:lnTo>
                  <a:lnTo>
                    <a:pt x="207" y="144"/>
                  </a:lnTo>
                  <a:lnTo>
                    <a:pt x="181" y="178"/>
                  </a:lnTo>
                  <a:lnTo>
                    <a:pt x="166" y="201"/>
                  </a:lnTo>
                  <a:lnTo>
                    <a:pt x="143" y="220"/>
                  </a:lnTo>
                  <a:lnTo>
                    <a:pt x="121" y="235"/>
                  </a:lnTo>
                  <a:lnTo>
                    <a:pt x="90" y="250"/>
                  </a:lnTo>
                  <a:lnTo>
                    <a:pt x="90" y="250"/>
                  </a:lnTo>
                  <a:lnTo>
                    <a:pt x="75" y="250"/>
                  </a:lnTo>
                  <a:lnTo>
                    <a:pt x="49" y="246"/>
                  </a:lnTo>
                  <a:lnTo>
                    <a:pt x="34" y="239"/>
                  </a:lnTo>
                  <a:lnTo>
                    <a:pt x="19" y="231"/>
                  </a:lnTo>
                  <a:lnTo>
                    <a:pt x="8" y="216"/>
                  </a:lnTo>
                  <a:lnTo>
                    <a:pt x="0" y="197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4" name="Freeform 16"/>
            <p:cNvSpPr>
              <a:spLocks noChangeAspect="1" noEditPoints="1"/>
            </p:cNvSpPr>
            <p:nvPr/>
          </p:nvSpPr>
          <p:spPr bwMode="auto">
            <a:xfrm>
              <a:off x="1842" y="3694"/>
              <a:ext cx="383" cy="231"/>
            </a:xfrm>
            <a:custGeom>
              <a:avLst/>
              <a:gdLst/>
              <a:ahLst/>
              <a:cxnLst>
                <a:cxn ang="0">
                  <a:pos x="203" y="144"/>
                </a:cxn>
                <a:cxn ang="0">
                  <a:pos x="203" y="144"/>
                </a:cxn>
                <a:cxn ang="0">
                  <a:pos x="200" y="152"/>
                </a:cxn>
                <a:cxn ang="0">
                  <a:pos x="185" y="178"/>
                </a:cxn>
                <a:cxn ang="0">
                  <a:pos x="185" y="178"/>
                </a:cxn>
                <a:cxn ang="0">
                  <a:pos x="203" y="152"/>
                </a:cxn>
                <a:cxn ang="0">
                  <a:pos x="211" y="133"/>
                </a:cxn>
                <a:cxn ang="0">
                  <a:pos x="207" y="133"/>
                </a:cxn>
                <a:cxn ang="0">
                  <a:pos x="203" y="14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09" y="34"/>
                </a:cxn>
                <a:cxn ang="0">
                  <a:pos x="271" y="15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181" y="4"/>
                </a:cxn>
                <a:cxn ang="0">
                  <a:pos x="132" y="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30" y="30"/>
                </a:cxn>
                <a:cxn ang="0">
                  <a:pos x="0" y="46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34" y="46"/>
                </a:cxn>
                <a:cxn ang="0">
                  <a:pos x="79" y="19"/>
                </a:cxn>
                <a:cxn ang="0">
                  <a:pos x="79" y="19"/>
                </a:cxn>
                <a:cxn ang="0">
                  <a:pos x="128" y="15"/>
                </a:cxn>
                <a:cxn ang="0">
                  <a:pos x="177" y="15"/>
                </a:cxn>
                <a:cxn ang="0">
                  <a:pos x="234" y="19"/>
                </a:cxn>
                <a:cxn ang="0">
                  <a:pos x="234" y="19"/>
                </a:cxn>
                <a:cxn ang="0">
                  <a:pos x="264" y="30"/>
                </a:cxn>
                <a:cxn ang="0">
                  <a:pos x="298" y="49"/>
                </a:cxn>
                <a:cxn ang="0">
                  <a:pos x="358" y="87"/>
                </a:cxn>
                <a:cxn ang="0">
                  <a:pos x="358" y="87"/>
                </a:cxn>
                <a:cxn ang="0">
                  <a:pos x="373" y="231"/>
                </a:cxn>
                <a:cxn ang="0">
                  <a:pos x="373" y="231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77" y="156"/>
                </a:cxn>
                <a:cxn ang="0">
                  <a:pos x="369" y="72"/>
                </a:cxn>
                <a:cxn ang="0">
                  <a:pos x="369" y="72"/>
                </a:cxn>
              </a:cxnLst>
              <a:rect l="0" t="0" r="r" b="b"/>
              <a:pathLst>
                <a:path w="384" h="231">
                  <a:moveTo>
                    <a:pt x="203" y="144"/>
                  </a:moveTo>
                  <a:lnTo>
                    <a:pt x="203" y="144"/>
                  </a:lnTo>
                  <a:lnTo>
                    <a:pt x="200" y="152"/>
                  </a:lnTo>
                  <a:lnTo>
                    <a:pt x="185" y="178"/>
                  </a:lnTo>
                  <a:lnTo>
                    <a:pt x="185" y="178"/>
                  </a:lnTo>
                  <a:lnTo>
                    <a:pt x="203" y="152"/>
                  </a:lnTo>
                  <a:lnTo>
                    <a:pt x="211" y="133"/>
                  </a:lnTo>
                  <a:lnTo>
                    <a:pt x="207" y="133"/>
                  </a:lnTo>
                  <a:lnTo>
                    <a:pt x="203" y="144"/>
                  </a:lnTo>
                  <a:close/>
                  <a:moveTo>
                    <a:pt x="369" y="72"/>
                  </a:moveTo>
                  <a:lnTo>
                    <a:pt x="369" y="72"/>
                  </a:lnTo>
                  <a:lnTo>
                    <a:pt x="309" y="34"/>
                  </a:lnTo>
                  <a:lnTo>
                    <a:pt x="271" y="15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181" y="4"/>
                  </a:lnTo>
                  <a:lnTo>
                    <a:pt x="132" y="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30" y="30"/>
                  </a:lnTo>
                  <a:lnTo>
                    <a:pt x="0" y="46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34" y="4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128" y="15"/>
                  </a:lnTo>
                  <a:lnTo>
                    <a:pt x="177" y="15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64" y="30"/>
                  </a:lnTo>
                  <a:lnTo>
                    <a:pt x="298" y="49"/>
                  </a:lnTo>
                  <a:lnTo>
                    <a:pt x="358" y="87"/>
                  </a:lnTo>
                  <a:lnTo>
                    <a:pt x="358" y="87"/>
                  </a:lnTo>
                  <a:lnTo>
                    <a:pt x="373" y="231"/>
                  </a:lnTo>
                  <a:lnTo>
                    <a:pt x="373" y="231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77" y="156"/>
                  </a:lnTo>
                  <a:lnTo>
                    <a:pt x="369" y="72"/>
                  </a:lnTo>
                  <a:lnTo>
                    <a:pt x="369" y="72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5" name="Freeform 17"/>
            <p:cNvSpPr>
              <a:spLocks noChangeAspect="1"/>
            </p:cNvSpPr>
            <p:nvPr/>
          </p:nvSpPr>
          <p:spPr bwMode="auto">
            <a:xfrm>
              <a:off x="2102" y="3846"/>
              <a:ext cx="34" cy="41"/>
            </a:xfrm>
            <a:custGeom>
              <a:avLst/>
              <a:gdLst/>
              <a:ahLst/>
              <a:cxnLst>
                <a:cxn ang="0">
                  <a:pos x="34" y="41"/>
                </a:cxn>
                <a:cxn ang="0">
                  <a:pos x="11" y="34"/>
                </a:cxn>
                <a:cxn ang="0">
                  <a:pos x="11" y="34"/>
                </a:cxn>
                <a:cxn ang="0">
                  <a:pos x="4" y="26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4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34" y="41"/>
                </a:cxn>
                <a:cxn ang="0">
                  <a:pos x="34" y="41"/>
                </a:cxn>
              </a:cxnLst>
              <a:rect l="0" t="0" r="r" b="b"/>
              <a:pathLst>
                <a:path w="34" h="41">
                  <a:moveTo>
                    <a:pt x="34" y="41"/>
                  </a:moveTo>
                  <a:lnTo>
                    <a:pt x="11" y="34"/>
                  </a:lnTo>
                  <a:lnTo>
                    <a:pt x="11" y="34"/>
                  </a:lnTo>
                  <a:lnTo>
                    <a:pt x="4" y="2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34" y="41"/>
                  </a:lnTo>
                  <a:lnTo>
                    <a:pt x="34" y="41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6" name="Freeform 18"/>
            <p:cNvSpPr>
              <a:spLocks noChangeAspect="1"/>
            </p:cNvSpPr>
            <p:nvPr/>
          </p:nvSpPr>
          <p:spPr bwMode="auto">
            <a:xfrm>
              <a:off x="1835" y="3846"/>
              <a:ext cx="267" cy="239"/>
            </a:xfrm>
            <a:custGeom>
              <a:avLst/>
              <a:gdLst/>
              <a:ahLst/>
              <a:cxnLst>
                <a:cxn ang="0">
                  <a:pos x="203" y="216"/>
                </a:cxn>
                <a:cxn ang="0">
                  <a:pos x="203" y="216"/>
                </a:cxn>
                <a:cxn ang="0">
                  <a:pos x="154" y="220"/>
                </a:cxn>
                <a:cxn ang="0">
                  <a:pos x="116" y="227"/>
                </a:cxn>
                <a:cxn ang="0">
                  <a:pos x="116" y="227"/>
                </a:cxn>
                <a:cxn ang="0">
                  <a:pos x="82" y="235"/>
                </a:cxn>
                <a:cxn ang="0">
                  <a:pos x="56" y="238"/>
                </a:cxn>
                <a:cxn ang="0">
                  <a:pos x="41" y="235"/>
                </a:cxn>
                <a:cxn ang="0">
                  <a:pos x="26" y="231"/>
                </a:cxn>
                <a:cxn ang="0">
                  <a:pos x="15" y="227"/>
                </a:cxn>
                <a:cxn ang="0">
                  <a:pos x="0" y="216"/>
                </a:cxn>
                <a:cxn ang="0">
                  <a:pos x="3" y="94"/>
                </a:cxn>
                <a:cxn ang="0">
                  <a:pos x="3" y="94"/>
                </a:cxn>
                <a:cxn ang="0">
                  <a:pos x="15" y="106"/>
                </a:cxn>
                <a:cxn ang="0">
                  <a:pos x="26" y="113"/>
                </a:cxn>
                <a:cxn ang="0">
                  <a:pos x="56" y="125"/>
                </a:cxn>
                <a:cxn ang="0">
                  <a:pos x="79" y="129"/>
                </a:cxn>
                <a:cxn ang="0">
                  <a:pos x="101" y="129"/>
                </a:cxn>
                <a:cxn ang="0">
                  <a:pos x="105" y="129"/>
                </a:cxn>
                <a:cxn ang="0">
                  <a:pos x="105" y="125"/>
                </a:cxn>
                <a:cxn ang="0">
                  <a:pos x="105" y="125"/>
                </a:cxn>
                <a:cxn ang="0">
                  <a:pos x="131" y="117"/>
                </a:cxn>
                <a:cxn ang="0">
                  <a:pos x="158" y="102"/>
                </a:cxn>
                <a:cxn ang="0">
                  <a:pos x="180" y="83"/>
                </a:cxn>
                <a:cxn ang="0">
                  <a:pos x="199" y="64"/>
                </a:cxn>
                <a:cxn ang="0">
                  <a:pos x="225" y="26"/>
                </a:cxn>
                <a:cxn ang="0">
                  <a:pos x="244" y="0"/>
                </a:cxn>
                <a:cxn ang="0">
                  <a:pos x="244" y="0"/>
                </a:cxn>
                <a:cxn ang="0">
                  <a:pos x="252" y="0"/>
                </a:cxn>
                <a:cxn ang="0">
                  <a:pos x="252" y="0"/>
                </a:cxn>
                <a:cxn ang="0">
                  <a:pos x="248" y="15"/>
                </a:cxn>
                <a:cxn ang="0">
                  <a:pos x="248" y="26"/>
                </a:cxn>
                <a:cxn ang="0">
                  <a:pos x="256" y="41"/>
                </a:cxn>
                <a:cxn ang="0">
                  <a:pos x="256" y="41"/>
                </a:cxn>
                <a:cxn ang="0">
                  <a:pos x="241" y="60"/>
                </a:cxn>
                <a:cxn ang="0">
                  <a:pos x="237" y="76"/>
                </a:cxn>
                <a:cxn ang="0">
                  <a:pos x="241" y="83"/>
                </a:cxn>
                <a:cxn ang="0">
                  <a:pos x="244" y="94"/>
                </a:cxn>
                <a:cxn ang="0">
                  <a:pos x="244" y="94"/>
                </a:cxn>
                <a:cxn ang="0">
                  <a:pos x="244" y="102"/>
                </a:cxn>
                <a:cxn ang="0">
                  <a:pos x="244" y="102"/>
                </a:cxn>
                <a:cxn ang="0">
                  <a:pos x="237" y="110"/>
                </a:cxn>
                <a:cxn ang="0">
                  <a:pos x="222" y="125"/>
                </a:cxn>
                <a:cxn ang="0">
                  <a:pos x="218" y="136"/>
                </a:cxn>
                <a:cxn ang="0">
                  <a:pos x="218" y="148"/>
                </a:cxn>
                <a:cxn ang="0">
                  <a:pos x="218" y="159"/>
                </a:cxn>
                <a:cxn ang="0">
                  <a:pos x="222" y="170"/>
                </a:cxn>
                <a:cxn ang="0">
                  <a:pos x="267" y="220"/>
                </a:cxn>
                <a:cxn ang="0">
                  <a:pos x="267" y="220"/>
                </a:cxn>
                <a:cxn ang="0">
                  <a:pos x="203" y="216"/>
                </a:cxn>
                <a:cxn ang="0">
                  <a:pos x="203" y="216"/>
                </a:cxn>
              </a:cxnLst>
              <a:rect l="0" t="0" r="r" b="b"/>
              <a:pathLst>
                <a:path w="267" h="238">
                  <a:moveTo>
                    <a:pt x="203" y="216"/>
                  </a:moveTo>
                  <a:lnTo>
                    <a:pt x="203" y="216"/>
                  </a:lnTo>
                  <a:lnTo>
                    <a:pt x="154" y="220"/>
                  </a:lnTo>
                  <a:lnTo>
                    <a:pt x="116" y="227"/>
                  </a:lnTo>
                  <a:lnTo>
                    <a:pt x="116" y="227"/>
                  </a:lnTo>
                  <a:lnTo>
                    <a:pt x="82" y="235"/>
                  </a:lnTo>
                  <a:lnTo>
                    <a:pt x="56" y="238"/>
                  </a:lnTo>
                  <a:lnTo>
                    <a:pt x="41" y="235"/>
                  </a:lnTo>
                  <a:lnTo>
                    <a:pt x="26" y="231"/>
                  </a:lnTo>
                  <a:lnTo>
                    <a:pt x="15" y="227"/>
                  </a:lnTo>
                  <a:lnTo>
                    <a:pt x="0" y="216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15" y="106"/>
                  </a:lnTo>
                  <a:lnTo>
                    <a:pt x="26" y="113"/>
                  </a:lnTo>
                  <a:lnTo>
                    <a:pt x="56" y="125"/>
                  </a:lnTo>
                  <a:lnTo>
                    <a:pt x="79" y="129"/>
                  </a:lnTo>
                  <a:lnTo>
                    <a:pt x="101" y="129"/>
                  </a:lnTo>
                  <a:lnTo>
                    <a:pt x="105" y="129"/>
                  </a:lnTo>
                  <a:lnTo>
                    <a:pt x="105" y="125"/>
                  </a:lnTo>
                  <a:lnTo>
                    <a:pt x="105" y="125"/>
                  </a:lnTo>
                  <a:lnTo>
                    <a:pt x="131" y="117"/>
                  </a:lnTo>
                  <a:lnTo>
                    <a:pt x="158" y="102"/>
                  </a:lnTo>
                  <a:lnTo>
                    <a:pt x="180" y="83"/>
                  </a:lnTo>
                  <a:lnTo>
                    <a:pt x="199" y="64"/>
                  </a:lnTo>
                  <a:lnTo>
                    <a:pt x="225" y="26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48" y="15"/>
                  </a:lnTo>
                  <a:lnTo>
                    <a:pt x="248" y="26"/>
                  </a:lnTo>
                  <a:lnTo>
                    <a:pt x="256" y="41"/>
                  </a:lnTo>
                  <a:lnTo>
                    <a:pt x="256" y="41"/>
                  </a:lnTo>
                  <a:lnTo>
                    <a:pt x="241" y="60"/>
                  </a:lnTo>
                  <a:lnTo>
                    <a:pt x="237" y="76"/>
                  </a:lnTo>
                  <a:lnTo>
                    <a:pt x="241" y="83"/>
                  </a:lnTo>
                  <a:lnTo>
                    <a:pt x="244" y="94"/>
                  </a:lnTo>
                  <a:lnTo>
                    <a:pt x="244" y="94"/>
                  </a:lnTo>
                  <a:lnTo>
                    <a:pt x="244" y="102"/>
                  </a:lnTo>
                  <a:lnTo>
                    <a:pt x="244" y="102"/>
                  </a:lnTo>
                  <a:lnTo>
                    <a:pt x="237" y="110"/>
                  </a:lnTo>
                  <a:lnTo>
                    <a:pt x="222" y="125"/>
                  </a:lnTo>
                  <a:lnTo>
                    <a:pt x="218" y="136"/>
                  </a:lnTo>
                  <a:lnTo>
                    <a:pt x="218" y="148"/>
                  </a:lnTo>
                  <a:lnTo>
                    <a:pt x="218" y="159"/>
                  </a:lnTo>
                  <a:lnTo>
                    <a:pt x="222" y="170"/>
                  </a:lnTo>
                  <a:lnTo>
                    <a:pt x="267" y="220"/>
                  </a:lnTo>
                  <a:lnTo>
                    <a:pt x="267" y="220"/>
                  </a:lnTo>
                  <a:lnTo>
                    <a:pt x="203" y="216"/>
                  </a:lnTo>
                  <a:lnTo>
                    <a:pt x="203" y="21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7" name="Freeform 19"/>
            <p:cNvSpPr>
              <a:spLocks noChangeAspect="1"/>
            </p:cNvSpPr>
            <p:nvPr/>
          </p:nvSpPr>
          <p:spPr bwMode="auto">
            <a:xfrm>
              <a:off x="2083" y="3971"/>
              <a:ext cx="169" cy="125"/>
            </a:xfrm>
            <a:custGeom>
              <a:avLst/>
              <a:gdLst/>
              <a:ahLst/>
              <a:cxnLst>
                <a:cxn ang="0">
                  <a:pos x="166" y="79"/>
                </a:cxn>
                <a:cxn ang="0">
                  <a:pos x="166" y="79"/>
                </a:cxn>
                <a:cxn ang="0">
                  <a:pos x="166" y="83"/>
                </a:cxn>
                <a:cxn ang="0">
                  <a:pos x="136" y="121"/>
                </a:cxn>
                <a:cxn ang="0">
                  <a:pos x="136" y="121"/>
                </a:cxn>
                <a:cxn ang="0">
                  <a:pos x="128" y="125"/>
                </a:cxn>
                <a:cxn ang="0">
                  <a:pos x="128" y="125"/>
                </a:cxn>
                <a:cxn ang="0">
                  <a:pos x="72" y="117"/>
                </a:cxn>
                <a:cxn ang="0">
                  <a:pos x="72" y="117"/>
                </a:cxn>
                <a:cxn ang="0">
                  <a:pos x="0" y="41"/>
                </a:cxn>
                <a:cxn ang="0">
                  <a:pos x="0" y="41"/>
                </a:cxn>
                <a:cxn ang="0">
                  <a:pos x="4" y="15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5" y="26"/>
                </a:cxn>
                <a:cxn ang="0">
                  <a:pos x="90" y="57"/>
                </a:cxn>
                <a:cxn ang="0">
                  <a:pos x="90" y="57"/>
                </a:cxn>
                <a:cxn ang="0">
                  <a:pos x="94" y="57"/>
                </a:cxn>
                <a:cxn ang="0">
                  <a:pos x="94" y="57"/>
                </a:cxn>
                <a:cxn ang="0">
                  <a:pos x="162" y="60"/>
                </a:cxn>
                <a:cxn ang="0">
                  <a:pos x="162" y="60"/>
                </a:cxn>
                <a:cxn ang="0">
                  <a:pos x="169" y="72"/>
                </a:cxn>
                <a:cxn ang="0">
                  <a:pos x="169" y="72"/>
                </a:cxn>
                <a:cxn ang="0">
                  <a:pos x="166" y="79"/>
                </a:cxn>
                <a:cxn ang="0">
                  <a:pos x="166" y="79"/>
                </a:cxn>
              </a:cxnLst>
              <a:rect l="0" t="0" r="r" b="b"/>
              <a:pathLst>
                <a:path w="169" h="125">
                  <a:moveTo>
                    <a:pt x="166" y="79"/>
                  </a:moveTo>
                  <a:lnTo>
                    <a:pt x="166" y="79"/>
                  </a:lnTo>
                  <a:lnTo>
                    <a:pt x="166" y="83"/>
                  </a:lnTo>
                  <a:lnTo>
                    <a:pt x="136" y="121"/>
                  </a:lnTo>
                  <a:lnTo>
                    <a:pt x="136" y="121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72" y="117"/>
                  </a:lnTo>
                  <a:lnTo>
                    <a:pt x="72" y="11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4" y="15"/>
                  </a:lnTo>
                  <a:lnTo>
                    <a:pt x="8" y="0"/>
                  </a:lnTo>
                  <a:lnTo>
                    <a:pt x="8" y="0"/>
                  </a:lnTo>
                  <a:lnTo>
                    <a:pt x="45" y="26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69" y="72"/>
                  </a:lnTo>
                  <a:lnTo>
                    <a:pt x="169" y="72"/>
                  </a:lnTo>
                  <a:lnTo>
                    <a:pt x="166" y="79"/>
                  </a:lnTo>
                  <a:lnTo>
                    <a:pt x="166" y="79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8" name="Freeform 20"/>
            <p:cNvSpPr>
              <a:spLocks noChangeAspect="1"/>
            </p:cNvSpPr>
            <p:nvPr/>
          </p:nvSpPr>
          <p:spPr bwMode="auto">
            <a:xfrm>
              <a:off x="2102" y="3903"/>
              <a:ext cx="214" cy="106"/>
            </a:xfrm>
            <a:custGeom>
              <a:avLst/>
              <a:gdLst/>
              <a:ahLst/>
              <a:cxnLst>
                <a:cxn ang="0">
                  <a:pos x="215" y="37"/>
                </a:cxn>
                <a:cxn ang="0">
                  <a:pos x="215" y="37"/>
                </a:cxn>
                <a:cxn ang="0">
                  <a:pos x="203" y="64"/>
                </a:cxn>
                <a:cxn ang="0">
                  <a:pos x="188" y="98"/>
                </a:cxn>
                <a:cxn ang="0">
                  <a:pos x="188" y="98"/>
                </a:cxn>
                <a:cxn ang="0">
                  <a:pos x="181" y="102"/>
                </a:cxn>
                <a:cxn ang="0">
                  <a:pos x="177" y="106"/>
                </a:cxn>
                <a:cxn ang="0">
                  <a:pos x="177" y="106"/>
                </a:cxn>
                <a:cxn ang="0">
                  <a:pos x="120" y="106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30" y="68"/>
                </a:cxn>
                <a:cxn ang="0">
                  <a:pos x="0" y="45"/>
                </a:cxn>
                <a:cxn ang="0">
                  <a:pos x="0" y="45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15"/>
                </a:cxn>
                <a:cxn ang="0">
                  <a:pos x="7" y="0"/>
                </a:cxn>
                <a:cxn ang="0">
                  <a:pos x="41" y="15"/>
                </a:cxn>
                <a:cxn ang="0">
                  <a:pos x="41" y="15"/>
                </a:cxn>
                <a:cxn ang="0">
                  <a:pos x="56" y="34"/>
                </a:cxn>
                <a:cxn ang="0">
                  <a:pos x="56" y="34"/>
                </a:cxn>
                <a:cxn ang="0">
                  <a:pos x="71" y="45"/>
                </a:cxn>
                <a:cxn ang="0">
                  <a:pos x="94" y="53"/>
                </a:cxn>
                <a:cxn ang="0">
                  <a:pos x="120" y="53"/>
                </a:cxn>
                <a:cxn ang="0">
                  <a:pos x="143" y="53"/>
                </a:cxn>
                <a:cxn ang="0">
                  <a:pos x="158" y="49"/>
                </a:cxn>
                <a:cxn ang="0">
                  <a:pos x="158" y="34"/>
                </a:cxn>
                <a:cxn ang="0">
                  <a:pos x="158" y="34"/>
                </a:cxn>
                <a:cxn ang="0">
                  <a:pos x="154" y="19"/>
                </a:cxn>
                <a:cxn ang="0">
                  <a:pos x="192" y="7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34"/>
                </a:cxn>
                <a:cxn ang="0">
                  <a:pos x="215" y="34"/>
                </a:cxn>
                <a:cxn ang="0">
                  <a:pos x="215" y="37"/>
                </a:cxn>
                <a:cxn ang="0">
                  <a:pos x="215" y="37"/>
                </a:cxn>
              </a:cxnLst>
              <a:rect l="0" t="0" r="r" b="b"/>
              <a:pathLst>
                <a:path w="215" h="106">
                  <a:moveTo>
                    <a:pt x="215" y="37"/>
                  </a:moveTo>
                  <a:lnTo>
                    <a:pt x="215" y="37"/>
                  </a:lnTo>
                  <a:lnTo>
                    <a:pt x="203" y="64"/>
                  </a:lnTo>
                  <a:lnTo>
                    <a:pt x="188" y="98"/>
                  </a:lnTo>
                  <a:lnTo>
                    <a:pt x="188" y="98"/>
                  </a:lnTo>
                  <a:lnTo>
                    <a:pt x="181" y="102"/>
                  </a:lnTo>
                  <a:lnTo>
                    <a:pt x="177" y="106"/>
                  </a:lnTo>
                  <a:lnTo>
                    <a:pt x="177" y="106"/>
                  </a:lnTo>
                  <a:lnTo>
                    <a:pt x="120" y="106"/>
                  </a:lnTo>
                  <a:lnTo>
                    <a:pt x="79" y="102"/>
                  </a:lnTo>
                  <a:lnTo>
                    <a:pt x="79" y="102"/>
                  </a:lnTo>
                  <a:lnTo>
                    <a:pt x="30" y="6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15"/>
                  </a:lnTo>
                  <a:lnTo>
                    <a:pt x="7" y="0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71" y="45"/>
                  </a:lnTo>
                  <a:lnTo>
                    <a:pt x="94" y="53"/>
                  </a:lnTo>
                  <a:lnTo>
                    <a:pt x="120" y="53"/>
                  </a:lnTo>
                  <a:lnTo>
                    <a:pt x="143" y="53"/>
                  </a:lnTo>
                  <a:lnTo>
                    <a:pt x="158" y="49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4" y="19"/>
                  </a:lnTo>
                  <a:lnTo>
                    <a:pt x="192" y="7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34"/>
                  </a:lnTo>
                  <a:lnTo>
                    <a:pt x="215" y="34"/>
                  </a:lnTo>
                  <a:lnTo>
                    <a:pt x="215" y="37"/>
                  </a:lnTo>
                  <a:lnTo>
                    <a:pt x="215" y="3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9" name="Freeform 21"/>
            <p:cNvSpPr>
              <a:spLocks noChangeAspect="1"/>
            </p:cNvSpPr>
            <p:nvPr/>
          </p:nvSpPr>
          <p:spPr bwMode="auto">
            <a:xfrm>
              <a:off x="2241" y="3766"/>
              <a:ext cx="113" cy="133"/>
            </a:xfrm>
            <a:custGeom>
              <a:avLst/>
              <a:gdLst/>
              <a:ahLst/>
              <a:cxnLst>
                <a:cxn ang="0">
                  <a:pos x="109" y="27"/>
                </a:cxn>
                <a:cxn ang="0">
                  <a:pos x="109" y="27"/>
                </a:cxn>
                <a:cxn ang="0">
                  <a:pos x="109" y="30"/>
                </a:cxn>
                <a:cxn ang="0">
                  <a:pos x="113" y="38"/>
                </a:cxn>
                <a:cxn ang="0">
                  <a:pos x="113" y="38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06" y="91"/>
                </a:cxn>
                <a:cxn ang="0">
                  <a:pos x="106" y="91"/>
                </a:cxn>
                <a:cxn ang="0">
                  <a:pos x="102" y="99"/>
                </a:cxn>
                <a:cxn ang="0">
                  <a:pos x="94" y="106"/>
                </a:cxn>
                <a:cxn ang="0">
                  <a:pos x="94" y="106"/>
                </a:cxn>
                <a:cxn ang="0">
                  <a:pos x="15" y="133"/>
                </a:cxn>
                <a:cxn ang="0">
                  <a:pos x="15" y="133"/>
                </a:cxn>
                <a:cxn ang="0">
                  <a:pos x="4" y="49"/>
                </a:cxn>
                <a:cxn ang="0">
                  <a:pos x="53" y="34"/>
                </a:cxn>
                <a:cxn ang="0">
                  <a:pos x="45" y="27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9" y="0"/>
                </a:cxn>
                <a:cxn ang="0">
                  <a:pos x="49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109" y="27"/>
                </a:cxn>
                <a:cxn ang="0">
                  <a:pos x="109" y="27"/>
                </a:cxn>
              </a:cxnLst>
              <a:rect l="0" t="0" r="r" b="b"/>
              <a:pathLst>
                <a:path w="113" h="133">
                  <a:moveTo>
                    <a:pt x="109" y="27"/>
                  </a:moveTo>
                  <a:lnTo>
                    <a:pt x="109" y="27"/>
                  </a:lnTo>
                  <a:lnTo>
                    <a:pt x="109" y="30"/>
                  </a:lnTo>
                  <a:lnTo>
                    <a:pt x="113" y="38"/>
                  </a:lnTo>
                  <a:lnTo>
                    <a:pt x="113" y="38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06" y="91"/>
                  </a:lnTo>
                  <a:lnTo>
                    <a:pt x="106" y="91"/>
                  </a:lnTo>
                  <a:lnTo>
                    <a:pt x="102" y="99"/>
                  </a:lnTo>
                  <a:lnTo>
                    <a:pt x="94" y="106"/>
                  </a:lnTo>
                  <a:lnTo>
                    <a:pt x="94" y="106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4" y="49"/>
                  </a:lnTo>
                  <a:lnTo>
                    <a:pt x="53" y="34"/>
                  </a:lnTo>
                  <a:lnTo>
                    <a:pt x="45" y="27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8"/>
                  </a:lnTo>
                  <a:lnTo>
                    <a:pt x="0" y="8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109" y="27"/>
                  </a:lnTo>
                  <a:lnTo>
                    <a:pt x="109" y="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0" name="Freeform 22"/>
            <p:cNvSpPr>
              <a:spLocks noChangeAspect="1"/>
            </p:cNvSpPr>
            <p:nvPr/>
          </p:nvSpPr>
          <p:spPr bwMode="auto">
            <a:xfrm>
              <a:off x="2004" y="3657"/>
              <a:ext cx="508" cy="87"/>
            </a:xfrm>
            <a:custGeom>
              <a:avLst/>
              <a:gdLst/>
              <a:ahLst/>
              <a:cxnLst>
                <a:cxn ang="0">
                  <a:pos x="486" y="65"/>
                </a:cxn>
                <a:cxn ang="0">
                  <a:pos x="486" y="65"/>
                </a:cxn>
                <a:cxn ang="0">
                  <a:pos x="282" y="80"/>
                </a:cxn>
                <a:cxn ang="0">
                  <a:pos x="226" y="87"/>
                </a:cxn>
                <a:cxn ang="0">
                  <a:pos x="226" y="87"/>
                </a:cxn>
                <a:cxn ang="0">
                  <a:pos x="169" y="49"/>
                </a:cxn>
                <a:cxn ang="0">
                  <a:pos x="124" y="27"/>
                </a:cxn>
                <a:cxn ang="0">
                  <a:pos x="105" y="19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87" y="12"/>
                </a:cxn>
                <a:cxn ang="0">
                  <a:pos x="87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77" y="0"/>
                </a:cxn>
                <a:cxn ang="0">
                  <a:pos x="320" y="0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497" y="12"/>
                </a:cxn>
                <a:cxn ang="0">
                  <a:pos x="505" y="15"/>
                </a:cxn>
                <a:cxn ang="0">
                  <a:pos x="508" y="27"/>
                </a:cxn>
                <a:cxn ang="0">
                  <a:pos x="508" y="34"/>
                </a:cxn>
                <a:cxn ang="0">
                  <a:pos x="508" y="34"/>
                </a:cxn>
                <a:cxn ang="0">
                  <a:pos x="508" y="38"/>
                </a:cxn>
                <a:cxn ang="0">
                  <a:pos x="508" y="38"/>
                </a:cxn>
                <a:cxn ang="0">
                  <a:pos x="508" y="46"/>
                </a:cxn>
                <a:cxn ang="0">
                  <a:pos x="505" y="53"/>
                </a:cxn>
                <a:cxn ang="0">
                  <a:pos x="497" y="61"/>
                </a:cxn>
                <a:cxn ang="0">
                  <a:pos x="486" y="65"/>
                </a:cxn>
                <a:cxn ang="0">
                  <a:pos x="486" y="65"/>
                </a:cxn>
              </a:cxnLst>
              <a:rect l="0" t="0" r="r" b="b"/>
              <a:pathLst>
                <a:path w="508" h="87">
                  <a:moveTo>
                    <a:pt x="486" y="65"/>
                  </a:moveTo>
                  <a:lnTo>
                    <a:pt x="486" y="65"/>
                  </a:lnTo>
                  <a:lnTo>
                    <a:pt x="282" y="80"/>
                  </a:lnTo>
                  <a:lnTo>
                    <a:pt x="226" y="87"/>
                  </a:lnTo>
                  <a:lnTo>
                    <a:pt x="226" y="87"/>
                  </a:lnTo>
                  <a:lnTo>
                    <a:pt x="169" y="49"/>
                  </a:lnTo>
                  <a:lnTo>
                    <a:pt x="124" y="27"/>
                  </a:lnTo>
                  <a:lnTo>
                    <a:pt x="105" y="19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77" y="0"/>
                  </a:lnTo>
                  <a:lnTo>
                    <a:pt x="320" y="0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497" y="12"/>
                  </a:lnTo>
                  <a:lnTo>
                    <a:pt x="505" y="15"/>
                  </a:lnTo>
                  <a:lnTo>
                    <a:pt x="508" y="27"/>
                  </a:lnTo>
                  <a:lnTo>
                    <a:pt x="508" y="34"/>
                  </a:lnTo>
                  <a:lnTo>
                    <a:pt x="508" y="34"/>
                  </a:lnTo>
                  <a:lnTo>
                    <a:pt x="508" y="38"/>
                  </a:lnTo>
                  <a:lnTo>
                    <a:pt x="508" y="38"/>
                  </a:lnTo>
                  <a:lnTo>
                    <a:pt x="508" y="46"/>
                  </a:lnTo>
                  <a:lnTo>
                    <a:pt x="505" y="53"/>
                  </a:lnTo>
                  <a:lnTo>
                    <a:pt x="497" y="61"/>
                  </a:lnTo>
                  <a:lnTo>
                    <a:pt x="486" y="65"/>
                  </a:lnTo>
                  <a:lnTo>
                    <a:pt x="486" y="6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1" name="Freeform 23"/>
            <p:cNvSpPr>
              <a:spLocks noChangeAspect="1"/>
            </p:cNvSpPr>
            <p:nvPr/>
          </p:nvSpPr>
          <p:spPr bwMode="auto">
            <a:xfrm>
              <a:off x="2004" y="3657"/>
              <a:ext cx="508" cy="23"/>
            </a:xfrm>
            <a:custGeom>
              <a:avLst/>
              <a:gdLst/>
              <a:ahLst/>
              <a:cxnLst>
                <a:cxn ang="0">
                  <a:pos x="87" y="15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94" y="15"/>
                </a:cxn>
                <a:cxn ang="0">
                  <a:pos x="94" y="15"/>
                </a:cxn>
                <a:cxn ang="0">
                  <a:pos x="267" y="15"/>
                </a:cxn>
                <a:cxn ang="0">
                  <a:pos x="380" y="19"/>
                </a:cxn>
                <a:cxn ang="0">
                  <a:pos x="505" y="23"/>
                </a:cxn>
                <a:cxn ang="0">
                  <a:pos x="505" y="23"/>
                </a:cxn>
                <a:cxn ang="0">
                  <a:pos x="508" y="23"/>
                </a:cxn>
                <a:cxn ang="0">
                  <a:pos x="508" y="23"/>
                </a:cxn>
                <a:cxn ang="0">
                  <a:pos x="501" y="12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320" y="0"/>
                </a:cxn>
                <a:cxn ang="0">
                  <a:pos x="177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7" y="12"/>
                </a:cxn>
                <a:cxn ang="0">
                  <a:pos x="87" y="15"/>
                </a:cxn>
              </a:cxnLst>
              <a:rect l="0" t="0" r="r" b="b"/>
              <a:pathLst>
                <a:path w="508" h="23">
                  <a:moveTo>
                    <a:pt x="87" y="15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267" y="15"/>
                  </a:lnTo>
                  <a:lnTo>
                    <a:pt x="380" y="19"/>
                  </a:lnTo>
                  <a:lnTo>
                    <a:pt x="505" y="23"/>
                  </a:lnTo>
                  <a:lnTo>
                    <a:pt x="505" y="23"/>
                  </a:lnTo>
                  <a:lnTo>
                    <a:pt x="508" y="23"/>
                  </a:lnTo>
                  <a:lnTo>
                    <a:pt x="508" y="23"/>
                  </a:lnTo>
                  <a:lnTo>
                    <a:pt x="501" y="12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320" y="0"/>
                  </a:lnTo>
                  <a:lnTo>
                    <a:pt x="177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87" y="12"/>
                  </a:lnTo>
                  <a:lnTo>
                    <a:pt x="87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2" name="Freeform 24"/>
            <p:cNvSpPr>
              <a:spLocks noChangeAspect="1"/>
            </p:cNvSpPr>
            <p:nvPr/>
          </p:nvSpPr>
          <p:spPr bwMode="auto">
            <a:xfrm>
              <a:off x="1842" y="3755"/>
              <a:ext cx="383" cy="189"/>
            </a:xfrm>
            <a:custGeom>
              <a:avLst/>
              <a:gdLst/>
              <a:ahLst/>
              <a:cxnLst>
                <a:cxn ang="0">
                  <a:pos x="384" y="155"/>
                </a:cxn>
                <a:cxn ang="0">
                  <a:pos x="346" y="144"/>
                </a:cxn>
                <a:cxn ang="0">
                  <a:pos x="339" y="132"/>
                </a:cxn>
                <a:cxn ang="0">
                  <a:pos x="316" y="72"/>
                </a:cxn>
                <a:cxn ang="0">
                  <a:pos x="328" y="53"/>
                </a:cxn>
                <a:cxn ang="0">
                  <a:pos x="335" y="34"/>
                </a:cxn>
                <a:cxn ang="0">
                  <a:pos x="324" y="45"/>
                </a:cxn>
                <a:cxn ang="0">
                  <a:pos x="226" y="45"/>
                </a:cxn>
                <a:cxn ang="0">
                  <a:pos x="215" y="22"/>
                </a:cxn>
                <a:cxn ang="0">
                  <a:pos x="196" y="0"/>
                </a:cxn>
                <a:cxn ang="0">
                  <a:pos x="203" y="15"/>
                </a:cxn>
                <a:cxn ang="0">
                  <a:pos x="211" y="57"/>
                </a:cxn>
                <a:cxn ang="0">
                  <a:pos x="196" y="79"/>
                </a:cxn>
                <a:cxn ang="0">
                  <a:pos x="151" y="125"/>
                </a:cxn>
                <a:cxn ang="0">
                  <a:pos x="109" y="151"/>
                </a:cxn>
                <a:cxn ang="0">
                  <a:pos x="87" y="159"/>
                </a:cxn>
                <a:cxn ang="0">
                  <a:pos x="30" y="159"/>
                </a:cxn>
                <a:cxn ang="0">
                  <a:pos x="0" y="136"/>
                </a:cxn>
                <a:cxn ang="0">
                  <a:pos x="8" y="159"/>
                </a:cxn>
                <a:cxn ang="0">
                  <a:pos x="34" y="182"/>
                </a:cxn>
                <a:cxn ang="0">
                  <a:pos x="75" y="189"/>
                </a:cxn>
                <a:cxn ang="0">
                  <a:pos x="90" y="189"/>
                </a:cxn>
                <a:cxn ang="0">
                  <a:pos x="143" y="159"/>
                </a:cxn>
                <a:cxn ang="0">
                  <a:pos x="181" y="117"/>
                </a:cxn>
                <a:cxn ang="0">
                  <a:pos x="215" y="68"/>
                </a:cxn>
                <a:cxn ang="0">
                  <a:pos x="305" y="68"/>
                </a:cxn>
                <a:cxn ang="0">
                  <a:pos x="309" y="79"/>
                </a:cxn>
                <a:cxn ang="0">
                  <a:pos x="328" y="148"/>
                </a:cxn>
                <a:cxn ang="0">
                  <a:pos x="335" y="159"/>
                </a:cxn>
                <a:cxn ang="0">
                  <a:pos x="358" y="170"/>
                </a:cxn>
                <a:cxn ang="0">
                  <a:pos x="384" y="170"/>
                </a:cxn>
                <a:cxn ang="0">
                  <a:pos x="384" y="155"/>
                </a:cxn>
              </a:cxnLst>
              <a:rect l="0" t="0" r="r" b="b"/>
              <a:pathLst>
                <a:path w="384" h="189">
                  <a:moveTo>
                    <a:pt x="384" y="155"/>
                  </a:moveTo>
                  <a:lnTo>
                    <a:pt x="384" y="155"/>
                  </a:lnTo>
                  <a:lnTo>
                    <a:pt x="362" y="151"/>
                  </a:lnTo>
                  <a:lnTo>
                    <a:pt x="346" y="144"/>
                  </a:lnTo>
                  <a:lnTo>
                    <a:pt x="346" y="144"/>
                  </a:lnTo>
                  <a:lnTo>
                    <a:pt x="339" y="132"/>
                  </a:lnTo>
                  <a:lnTo>
                    <a:pt x="331" y="117"/>
                  </a:lnTo>
                  <a:lnTo>
                    <a:pt x="316" y="72"/>
                  </a:lnTo>
                  <a:lnTo>
                    <a:pt x="316" y="72"/>
                  </a:lnTo>
                  <a:lnTo>
                    <a:pt x="328" y="53"/>
                  </a:lnTo>
                  <a:lnTo>
                    <a:pt x="331" y="45"/>
                  </a:lnTo>
                  <a:lnTo>
                    <a:pt x="335" y="34"/>
                  </a:lnTo>
                  <a:lnTo>
                    <a:pt x="335" y="34"/>
                  </a:lnTo>
                  <a:lnTo>
                    <a:pt x="324" y="45"/>
                  </a:lnTo>
                  <a:lnTo>
                    <a:pt x="309" y="57"/>
                  </a:lnTo>
                  <a:lnTo>
                    <a:pt x="226" y="45"/>
                  </a:lnTo>
                  <a:lnTo>
                    <a:pt x="226" y="45"/>
                  </a:lnTo>
                  <a:lnTo>
                    <a:pt x="215" y="22"/>
                  </a:lnTo>
                  <a:lnTo>
                    <a:pt x="207" y="7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203" y="15"/>
                  </a:lnTo>
                  <a:lnTo>
                    <a:pt x="207" y="34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196" y="79"/>
                  </a:lnTo>
                  <a:lnTo>
                    <a:pt x="166" y="110"/>
                  </a:lnTo>
                  <a:lnTo>
                    <a:pt x="151" y="125"/>
                  </a:lnTo>
                  <a:lnTo>
                    <a:pt x="128" y="140"/>
                  </a:lnTo>
                  <a:lnTo>
                    <a:pt x="109" y="151"/>
                  </a:lnTo>
                  <a:lnTo>
                    <a:pt x="87" y="159"/>
                  </a:lnTo>
                  <a:lnTo>
                    <a:pt x="87" y="159"/>
                  </a:lnTo>
                  <a:lnTo>
                    <a:pt x="53" y="163"/>
                  </a:lnTo>
                  <a:lnTo>
                    <a:pt x="30" y="159"/>
                  </a:lnTo>
                  <a:lnTo>
                    <a:pt x="15" y="151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8" y="159"/>
                  </a:lnTo>
                  <a:lnTo>
                    <a:pt x="19" y="174"/>
                  </a:lnTo>
                  <a:lnTo>
                    <a:pt x="34" y="182"/>
                  </a:lnTo>
                  <a:lnTo>
                    <a:pt x="49" y="185"/>
                  </a:lnTo>
                  <a:lnTo>
                    <a:pt x="75" y="189"/>
                  </a:lnTo>
                  <a:lnTo>
                    <a:pt x="90" y="189"/>
                  </a:lnTo>
                  <a:lnTo>
                    <a:pt x="90" y="189"/>
                  </a:lnTo>
                  <a:lnTo>
                    <a:pt x="121" y="174"/>
                  </a:lnTo>
                  <a:lnTo>
                    <a:pt x="143" y="159"/>
                  </a:lnTo>
                  <a:lnTo>
                    <a:pt x="166" y="140"/>
                  </a:lnTo>
                  <a:lnTo>
                    <a:pt x="181" y="117"/>
                  </a:lnTo>
                  <a:lnTo>
                    <a:pt x="207" y="83"/>
                  </a:lnTo>
                  <a:lnTo>
                    <a:pt x="215" y="68"/>
                  </a:lnTo>
                  <a:lnTo>
                    <a:pt x="218" y="57"/>
                  </a:lnTo>
                  <a:lnTo>
                    <a:pt x="305" y="68"/>
                  </a:lnTo>
                  <a:lnTo>
                    <a:pt x="309" y="79"/>
                  </a:lnTo>
                  <a:lnTo>
                    <a:pt x="309" y="79"/>
                  </a:lnTo>
                  <a:lnTo>
                    <a:pt x="324" y="129"/>
                  </a:lnTo>
                  <a:lnTo>
                    <a:pt x="328" y="148"/>
                  </a:lnTo>
                  <a:lnTo>
                    <a:pt x="335" y="159"/>
                  </a:lnTo>
                  <a:lnTo>
                    <a:pt x="335" y="159"/>
                  </a:lnTo>
                  <a:lnTo>
                    <a:pt x="346" y="163"/>
                  </a:lnTo>
                  <a:lnTo>
                    <a:pt x="358" y="170"/>
                  </a:lnTo>
                  <a:lnTo>
                    <a:pt x="384" y="170"/>
                  </a:lnTo>
                  <a:lnTo>
                    <a:pt x="384" y="170"/>
                  </a:lnTo>
                  <a:lnTo>
                    <a:pt x="384" y="155"/>
                  </a:lnTo>
                  <a:lnTo>
                    <a:pt x="384" y="15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3" name="Freeform 25"/>
            <p:cNvSpPr>
              <a:spLocks noChangeAspect="1"/>
            </p:cNvSpPr>
            <p:nvPr/>
          </p:nvSpPr>
          <p:spPr bwMode="auto">
            <a:xfrm>
              <a:off x="2211" y="3671"/>
              <a:ext cx="301" cy="73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0" y="61"/>
                </a:cxn>
                <a:cxn ang="0">
                  <a:pos x="19" y="72"/>
                </a:cxn>
                <a:cxn ang="0">
                  <a:pos x="75" y="65"/>
                </a:cxn>
                <a:cxn ang="0">
                  <a:pos x="75" y="65"/>
                </a:cxn>
                <a:cxn ang="0">
                  <a:pos x="279" y="50"/>
                </a:cxn>
                <a:cxn ang="0">
                  <a:pos x="279" y="50"/>
                </a:cxn>
                <a:cxn ang="0">
                  <a:pos x="290" y="46"/>
                </a:cxn>
                <a:cxn ang="0">
                  <a:pos x="298" y="38"/>
                </a:cxn>
                <a:cxn ang="0">
                  <a:pos x="301" y="31"/>
                </a:cxn>
                <a:cxn ang="0">
                  <a:pos x="301" y="23"/>
                </a:cxn>
                <a:cxn ang="0">
                  <a:pos x="301" y="23"/>
                </a:cxn>
                <a:cxn ang="0">
                  <a:pos x="301" y="19"/>
                </a:cxn>
                <a:cxn ang="0">
                  <a:pos x="301" y="19"/>
                </a:cxn>
                <a:cxn ang="0">
                  <a:pos x="301" y="16"/>
                </a:cxn>
                <a:cxn ang="0">
                  <a:pos x="301" y="16"/>
                </a:cxn>
                <a:cxn ang="0">
                  <a:pos x="298" y="23"/>
                </a:cxn>
                <a:cxn ang="0">
                  <a:pos x="294" y="27"/>
                </a:cxn>
                <a:cxn ang="0">
                  <a:pos x="286" y="34"/>
                </a:cxn>
                <a:cxn ang="0">
                  <a:pos x="279" y="38"/>
                </a:cxn>
                <a:cxn ang="0">
                  <a:pos x="279" y="38"/>
                </a:cxn>
                <a:cxn ang="0">
                  <a:pos x="200" y="42"/>
                </a:cxn>
                <a:cxn ang="0">
                  <a:pos x="200" y="42"/>
                </a:cxn>
                <a:cxn ang="0">
                  <a:pos x="196" y="19"/>
                </a:cxn>
                <a:cxn ang="0">
                  <a:pos x="192" y="8"/>
                </a:cxn>
                <a:cxn ang="0">
                  <a:pos x="188" y="0"/>
                </a:cxn>
                <a:cxn ang="0">
                  <a:pos x="188" y="0"/>
                </a:cxn>
                <a:cxn ang="0">
                  <a:pos x="188" y="23"/>
                </a:cxn>
                <a:cxn ang="0">
                  <a:pos x="188" y="42"/>
                </a:cxn>
                <a:cxn ang="0">
                  <a:pos x="188" y="42"/>
                </a:cxn>
                <a:cxn ang="0">
                  <a:pos x="90" y="50"/>
                </a:cxn>
                <a:cxn ang="0">
                  <a:pos x="90" y="50"/>
                </a:cxn>
                <a:cxn ang="0">
                  <a:pos x="87" y="23"/>
                </a:cxn>
                <a:cxn ang="0">
                  <a:pos x="83" y="8"/>
                </a:cxn>
                <a:cxn ang="0">
                  <a:pos x="75" y="0"/>
                </a:cxn>
                <a:cxn ang="0">
                  <a:pos x="75" y="0"/>
                </a:cxn>
                <a:cxn ang="0">
                  <a:pos x="79" y="27"/>
                </a:cxn>
                <a:cxn ang="0">
                  <a:pos x="75" y="50"/>
                </a:cxn>
                <a:cxn ang="0">
                  <a:pos x="75" y="50"/>
                </a:cxn>
                <a:cxn ang="0">
                  <a:pos x="57" y="53"/>
                </a:cxn>
                <a:cxn ang="0">
                  <a:pos x="0" y="61"/>
                </a:cxn>
              </a:cxnLst>
              <a:rect l="0" t="0" r="r" b="b"/>
              <a:pathLst>
                <a:path w="301" h="72">
                  <a:moveTo>
                    <a:pt x="0" y="61"/>
                  </a:moveTo>
                  <a:lnTo>
                    <a:pt x="0" y="61"/>
                  </a:lnTo>
                  <a:lnTo>
                    <a:pt x="19" y="72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279" y="50"/>
                  </a:lnTo>
                  <a:lnTo>
                    <a:pt x="279" y="50"/>
                  </a:lnTo>
                  <a:lnTo>
                    <a:pt x="290" y="46"/>
                  </a:lnTo>
                  <a:lnTo>
                    <a:pt x="298" y="38"/>
                  </a:lnTo>
                  <a:lnTo>
                    <a:pt x="301" y="31"/>
                  </a:lnTo>
                  <a:lnTo>
                    <a:pt x="301" y="23"/>
                  </a:lnTo>
                  <a:lnTo>
                    <a:pt x="301" y="23"/>
                  </a:lnTo>
                  <a:lnTo>
                    <a:pt x="301" y="19"/>
                  </a:lnTo>
                  <a:lnTo>
                    <a:pt x="301" y="19"/>
                  </a:lnTo>
                  <a:lnTo>
                    <a:pt x="301" y="16"/>
                  </a:lnTo>
                  <a:lnTo>
                    <a:pt x="301" y="16"/>
                  </a:lnTo>
                  <a:lnTo>
                    <a:pt x="298" y="23"/>
                  </a:lnTo>
                  <a:lnTo>
                    <a:pt x="294" y="27"/>
                  </a:lnTo>
                  <a:lnTo>
                    <a:pt x="286" y="34"/>
                  </a:lnTo>
                  <a:lnTo>
                    <a:pt x="279" y="38"/>
                  </a:lnTo>
                  <a:lnTo>
                    <a:pt x="279" y="38"/>
                  </a:lnTo>
                  <a:lnTo>
                    <a:pt x="200" y="42"/>
                  </a:lnTo>
                  <a:lnTo>
                    <a:pt x="200" y="42"/>
                  </a:lnTo>
                  <a:lnTo>
                    <a:pt x="196" y="19"/>
                  </a:lnTo>
                  <a:lnTo>
                    <a:pt x="192" y="8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23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87" y="23"/>
                  </a:lnTo>
                  <a:lnTo>
                    <a:pt x="83" y="8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9" y="27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57" y="53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4" name="Freeform 26"/>
            <p:cNvSpPr>
              <a:spLocks noChangeAspect="1"/>
            </p:cNvSpPr>
            <p:nvPr/>
          </p:nvSpPr>
          <p:spPr bwMode="auto">
            <a:xfrm>
              <a:off x="2211" y="3724"/>
              <a:ext cx="56" cy="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8"/>
                </a:cxn>
                <a:cxn ang="0">
                  <a:pos x="57" y="0"/>
                </a:cxn>
              </a:cxnLst>
              <a:rect l="0" t="0" r="r" b="b"/>
              <a:pathLst>
                <a:path w="57" h="8">
                  <a:moveTo>
                    <a:pt x="57" y="0"/>
                  </a:moveTo>
                  <a:lnTo>
                    <a:pt x="0" y="8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5" name="Freeform 27"/>
            <p:cNvSpPr>
              <a:spLocks noChangeAspect="1"/>
            </p:cNvSpPr>
            <p:nvPr/>
          </p:nvSpPr>
          <p:spPr bwMode="auto">
            <a:xfrm>
              <a:off x="1835" y="4048"/>
              <a:ext cx="267" cy="37"/>
            </a:xfrm>
            <a:custGeom>
              <a:avLst/>
              <a:gdLst/>
              <a:ahLst/>
              <a:cxnLst>
                <a:cxn ang="0">
                  <a:pos x="214" y="0"/>
                </a:cxn>
                <a:cxn ang="0">
                  <a:pos x="214" y="0"/>
                </a:cxn>
                <a:cxn ang="0">
                  <a:pos x="165" y="3"/>
                </a:cxn>
                <a:cxn ang="0">
                  <a:pos x="120" y="11"/>
                </a:cxn>
                <a:cxn ang="0">
                  <a:pos x="120" y="11"/>
                </a:cxn>
                <a:cxn ang="0">
                  <a:pos x="86" y="19"/>
                </a:cxn>
                <a:cxn ang="0">
                  <a:pos x="56" y="22"/>
                </a:cxn>
                <a:cxn ang="0">
                  <a:pos x="30" y="15"/>
                </a:cxn>
                <a:cxn ang="0">
                  <a:pos x="15" y="11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5" y="26"/>
                </a:cxn>
                <a:cxn ang="0">
                  <a:pos x="26" y="30"/>
                </a:cxn>
                <a:cxn ang="0">
                  <a:pos x="41" y="34"/>
                </a:cxn>
                <a:cxn ang="0">
                  <a:pos x="56" y="37"/>
                </a:cxn>
                <a:cxn ang="0">
                  <a:pos x="82" y="34"/>
                </a:cxn>
                <a:cxn ang="0">
                  <a:pos x="116" y="26"/>
                </a:cxn>
                <a:cxn ang="0">
                  <a:pos x="116" y="26"/>
                </a:cxn>
                <a:cxn ang="0">
                  <a:pos x="154" y="19"/>
                </a:cxn>
                <a:cxn ang="0">
                  <a:pos x="203" y="15"/>
                </a:cxn>
                <a:cxn ang="0">
                  <a:pos x="203" y="15"/>
                </a:cxn>
                <a:cxn ang="0">
                  <a:pos x="267" y="19"/>
                </a:cxn>
                <a:cxn ang="0">
                  <a:pos x="248" y="0"/>
                </a:cxn>
                <a:cxn ang="0">
                  <a:pos x="248" y="0"/>
                </a:cxn>
                <a:cxn ang="0">
                  <a:pos x="214" y="0"/>
                </a:cxn>
                <a:cxn ang="0">
                  <a:pos x="214" y="0"/>
                </a:cxn>
              </a:cxnLst>
              <a:rect l="0" t="0" r="r" b="b"/>
              <a:pathLst>
                <a:path w="267" h="37">
                  <a:moveTo>
                    <a:pt x="214" y="0"/>
                  </a:moveTo>
                  <a:lnTo>
                    <a:pt x="214" y="0"/>
                  </a:lnTo>
                  <a:lnTo>
                    <a:pt x="165" y="3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86" y="19"/>
                  </a:lnTo>
                  <a:lnTo>
                    <a:pt x="56" y="22"/>
                  </a:lnTo>
                  <a:lnTo>
                    <a:pt x="30" y="15"/>
                  </a:lnTo>
                  <a:lnTo>
                    <a:pt x="15" y="11"/>
                  </a:lnTo>
                  <a:lnTo>
                    <a:pt x="0" y="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5" y="26"/>
                  </a:lnTo>
                  <a:lnTo>
                    <a:pt x="26" y="30"/>
                  </a:lnTo>
                  <a:lnTo>
                    <a:pt x="41" y="34"/>
                  </a:lnTo>
                  <a:lnTo>
                    <a:pt x="56" y="37"/>
                  </a:lnTo>
                  <a:lnTo>
                    <a:pt x="82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54" y="19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67" y="19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14" y="0"/>
                  </a:lnTo>
                  <a:lnTo>
                    <a:pt x="214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6" name="Freeform 28"/>
            <p:cNvSpPr>
              <a:spLocks noChangeAspect="1"/>
            </p:cNvSpPr>
            <p:nvPr/>
          </p:nvSpPr>
          <p:spPr bwMode="auto">
            <a:xfrm>
              <a:off x="2256" y="3922"/>
              <a:ext cx="5" cy="1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0" y="3"/>
                </a:cxn>
              </a:cxnLst>
              <a:rect l="0" t="0" r="r" b="b"/>
              <a:pathLst>
                <a:path w="4" h="15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7" name="Freeform 29"/>
            <p:cNvSpPr>
              <a:spLocks noChangeAspect="1" noEditPoints="1"/>
            </p:cNvSpPr>
            <p:nvPr/>
          </p:nvSpPr>
          <p:spPr bwMode="auto">
            <a:xfrm>
              <a:off x="2076" y="3971"/>
              <a:ext cx="176" cy="125"/>
            </a:xfrm>
            <a:custGeom>
              <a:avLst/>
              <a:gdLst/>
              <a:ahLst/>
              <a:cxnLst>
                <a:cxn ang="0">
                  <a:pos x="176" y="72"/>
                </a:cxn>
                <a:cxn ang="0">
                  <a:pos x="176" y="72"/>
                </a:cxn>
                <a:cxn ang="0">
                  <a:pos x="173" y="64"/>
                </a:cxn>
                <a:cxn ang="0">
                  <a:pos x="173" y="64"/>
                </a:cxn>
                <a:cxn ang="0">
                  <a:pos x="169" y="60"/>
                </a:cxn>
                <a:cxn ang="0">
                  <a:pos x="169" y="60"/>
                </a:cxn>
                <a:cxn ang="0">
                  <a:pos x="101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73" y="83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6" y="72"/>
                </a:cxn>
                <a:cxn ang="0">
                  <a:pos x="176" y="72"/>
                </a:cxn>
                <a:cxn ang="0">
                  <a:pos x="75" y="98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75" y="98"/>
                </a:cxn>
                <a:cxn ang="0">
                  <a:pos x="75" y="98"/>
                </a:cxn>
              </a:cxnLst>
              <a:rect l="0" t="0" r="r" b="b"/>
              <a:pathLst>
                <a:path w="176" h="125">
                  <a:moveTo>
                    <a:pt x="176" y="72"/>
                  </a:moveTo>
                  <a:lnTo>
                    <a:pt x="176" y="72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69" y="60"/>
                  </a:lnTo>
                  <a:lnTo>
                    <a:pt x="169" y="60"/>
                  </a:lnTo>
                  <a:lnTo>
                    <a:pt x="101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73" y="83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6" y="72"/>
                  </a:lnTo>
                  <a:lnTo>
                    <a:pt x="176" y="72"/>
                  </a:lnTo>
                  <a:close/>
                  <a:moveTo>
                    <a:pt x="75" y="98"/>
                  </a:moveTo>
                  <a:lnTo>
                    <a:pt x="79" y="102"/>
                  </a:lnTo>
                  <a:lnTo>
                    <a:pt x="79" y="102"/>
                  </a:lnTo>
                  <a:lnTo>
                    <a:pt x="75" y="98"/>
                  </a:lnTo>
                  <a:lnTo>
                    <a:pt x="75" y="98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8" name="Freeform 30"/>
            <p:cNvSpPr>
              <a:spLocks noChangeAspect="1"/>
            </p:cNvSpPr>
            <p:nvPr/>
          </p:nvSpPr>
          <p:spPr bwMode="auto">
            <a:xfrm>
              <a:off x="2094" y="3903"/>
              <a:ext cx="223" cy="106"/>
            </a:xfrm>
            <a:custGeom>
              <a:avLst/>
              <a:gdLst/>
              <a:ahLst/>
              <a:cxnLst>
                <a:cxn ang="0">
                  <a:pos x="223" y="26"/>
                </a:cxn>
                <a:cxn ang="0">
                  <a:pos x="223" y="26"/>
                </a:cxn>
                <a:cxn ang="0">
                  <a:pos x="200" y="7"/>
                </a:cxn>
                <a:cxn ang="0">
                  <a:pos x="162" y="19"/>
                </a:cxn>
                <a:cxn ang="0">
                  <a:pos x="162" y="19"/>
                </a:cxn>
                <a:cxn ang="0">
                  <a:pos x="162" y="22"/>
                </a:cxn>
                <a:cxn ang="0">
                  <a:pos x="166" y="34"/>
                </a:cxn>
                <a:cxn ang="0">
                  <a:pos x="166" y="34"/>
                </a:cxn>
                <a:cxn ang="0">
                  <a:pos x="166" y="49"/>
                </a:cxn>
                <a:cxn ang="0">
                  <a:pos x="151" y="53"/>
                </a:cxn>
                <a:cxn ang="0">
                  <a:pos x="151" y="53"/>
                </a:cxn>
                <a:cxn ang="0">
                  <a:pos x="128" y="53"/>
                </a:cxn>
                <a:cxn ang="0">
                  <a:pos x="102" y="53"/>
                </a:cxn>
                <a:cxn ang="0">
                  <a:pos x="79" y="45"/>
                </a:cxn>
                <a:cxn ang="0">
                  <a:pos x="64" y="34"/>
                </a:cxn>
                <a:cxn ang="0">
                  <a:pos x="64" y="34"/>
                </a:cxn>
                <a:cxn ang="0">
                  <a:pos x="49" y="15"/>
                </a:cxn>
                <a:cxn ang="0">
                  <a:pos x="23" y="3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8" y="11"/>
                </a:cxn>
                <a:cxn ang="0">
                  <a:pos x="4" y="15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34"/>
                </a:cxn>
                <a:cxn ang="0">
                  <a:pos x="4" y="41"/>
                </a:cxn>
                <a:cxn ang="0">
                  <a:pos x="8" y="45"/>
                </a:cxn>
                <a:cxn ang="0">
                  <a:pos x="8" y="45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53" y="79"/>
                </a:cxn>
                <a:cxn ang="0">
                  <a:pos x="72" y="94"/>
                </a:cxn>
                <a:cxn ang="0">
                  <a:pos x="87" y="102"/>
                </a:cxn>
                <a:cxn ang="0">
                  <a:pos x="87" y="102"/>
                </a:cxn>
                <a:cxn ang="0">
                  <a:pos x="125" y="106"/>
                </a:cxn>
                <a:cxn ang="0">
                  <a:pos x="185" y="106"/>
                </a:cxn>
                <a:cxn ang="0">
                  <a:pos x="185" y="106"/>
                </a:cxn>
                <a:cxn ang="0">
                  <a:pos x="189" y="102"/>
                </a:cxn>
                <a:cxn ang="0">
                  <a:pos x="196" y="98"/>
                </a:cxn>
                <a:cxn ang="0">
                  <a:pos x="196" y="98"/>
                </a:cxn>
                <a:cxn ang="0">
                  <a:pos x="211" y="64"/>
                </a:cxn>
                <a:cxn ang="0">
                  <a:pos x="223" y="37"/>
                </a:cxn>
                <a:cxn ang="0">
                  <a:pos x="223" y="37"/>
                </a:cxn>
                <a:cxn ang="0">
                  <a:pos x="223" y="34"/>
                </a:cxn>
                <a:cxn ang="0">
                  <a:pos x="223" y="34"/>
                </a:cxn>
                <a:cxn ang="0">
                  <a:pos x="223" y="26"/>
                </a:cxn>
                <a:cxn ang="0">
                  <a:pos x="223" y="26"/>
                </a:cxn>
              </a:cxnLst>
              <a:rect l="0" t="0" r="r" b="b"/>
              <a:pathLst>
                <a:path w="223" h="106">
                  <a:moveTo>
                    <a:pt x="223" y="26"/>
                  </a:moveTo>
                  <a:lnTo>
                    <a:pt x="223" y="26"/>
                  </a:lnTo>
                  <a:lnTo>
                    <a:pt x="200" y="7"/>
                  </a:lnTo>
                  <a:lnTo>
                    <a:pt x="162" y="19"/>
                  </a:lnTo>
                  <a:lnTo>
                    <a:pt x="162" y="19"/>
                  </a:lnTo>
                  <a:lnTo>
                    <a:pt x="162" y="2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6" y="49"/>
                  </a:lnTo>
                  <a:lnTo>
                    <a:pt x="151" y="53"/>
                  </a:lnTo>
                  <a:lnTo>
                    <a:pt x="151" y="53"/>
                  </a:lnTo>
                  <a:lnTo>
                    <a:pt x="128" y="53"/>
                  </a:lnTo>
                  <a:lnTo>
                    <a:pt x="102" y="53"/>
                  </a:lnTo>
                  <a:lnTo>
                    <a:pt x="79" y="45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49" y="15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53" y="79"/>
                  </a:lnTo>
                  <a:lnTo>
                    <a:pt x="72" y="94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12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9" y="10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211" y="64"/>
                  </a:lnTo>
                  <a:lnTo>
                    <a:pt x="223" y="37"/>
                  </a:lnTo>
                  <a:lnTo>
                    <a:pt x="223" y="37"/>
                  </a:lnTo>
                  <a:lnTo>
                    <a:pt x="223" y="34"/>
                  </a:lnTo>
                  <a:lnTo>
                    <a:pt x="223" y="34"/>
                  </a:lnTo>
                  <a:lnTo>
                    <a:pt x="223" y="26"/>
                  </a:lnTo>
                  <a:lnTo>
                    <a:pt x="223" y="2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9" name="Freeform 31"/>
            <p:cNvSpPr>
              <a:spLocks noChangeAspect="1"/>
            </p:cNvSpPr>
            <p:nvPr/>
          </p:nvSpPr>
          <p:spPr bwMode="auto">
            <a:xfrm>
              <a:off x="2076" y="3971"/>
              <a:ext cx="155" cy="125"/>
            </a:xfrm>
            <a:custGeom>
              <a:avLst/>
              <a:gdLst/>
              <a:ahLst/>
              <a:cxnLst>
                <a:cxn ang="0">
                  <a:pos x="146" y="110"/>
                </a:cxn>
                <a:cxn ang="0">
                  <a:pos x="146" y="110"/>
                </a:cxn>
                <a:cxn ang="0">
                  <a:pos x="124" y="106"/>
                </a:cxn>
                <a:cxn ang="0">
                  <a:pos x="105" y="106"/>
                </a:cxn>
                <a:cxn ang="0">
                  <a:pos x="94" y="98"/>
                </a:cxn>
                <a:cxn ang="0">
                  <a:pos x="94" y="98"/>
                </a:cxn>
                <a:cxn ang="0">
                  <a:pos x="26" y="34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15" y="15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54" y="106"/>
                </a:cxn>
                <a:cxn ang="0">
                  <a:pos x="154" y="106"/>
                </a:cxn>
                <a:cxn ang="0">
                  <a:pos x="146" y="110"/>
                </a:cxn>
                <a:cxn ang="0">
                  <a:pos x="146" y="110"/>
                </a:cxn>
              </a:cxnLst>
              <a:rect l="0" t="0" r="r" b="b"/>
              <a:pathLst>
                <a:path w="154" h="125">
                  <a:moveTo>
                    <a:pt x="146" y="110"/>
                  </a:moveTo>
                  <a:lnTo>
                    <a:pt x="146" y="110"/>
                  </a:lnTo>
                  <a:lnTo>
                    <a:pt x="124" y="106"/>
                  </a:lnTo>
                  <a:lnTo>
                    <a:pt x="105" y="106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5" y="1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54" y="106"/>
                  </a:lnTo>
                  <a:lnTo>
                    <a:pt x="154" y="106"/>
                  </a:lnTo>
                  <a:lnTo>
                    <a:pt x="146" y="110"/>
                  </a:lnTo>
                  <a:lnTo>
                    <a:pt x="146" y="11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0" name="Freeform 32"/>
            <p:cNvSpPr>
              <a:spLocks noChangeAspect="1"/>
            </p:cNvSpPr>
            <p:nvPr/>
          </p:nvSpPr>
          <p:spPr bwMode="auto">
            <a:xfrm>
              <a:off x="2252" y="3789"/>
              <a:ext cx="102" cy="110"/>
            </a:xfrm>
            <a:custGeom>
              <a:avLst/>
              <a:gdLst/>
              <a:ahLst/>
              <a:cxnLst>
                <a:cxn ang="0">
                  <a:pos x="98" y="4"/>
                </a:cxn>
                <a:cxn ang="0">
                  <a:pos x="98" y="4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4"/>
                </a:cxn>
                <a:cxn ang="0">
                  <a:pos x="91" y="4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83" y="61"/>
                </a:cxn>
                <a:cxn ang="0">
                  <a:pos x="83" y="61"/>
                </a:cxn>
                <a:cxn ang="0">
                  <a:pos x="80" y="68"/>
                </a:cxn>
                <a:cxn ang="0">
                  <a:pos x="72" y="72"/>
                </a:cxn>
                <a:cxn ang="0">
                  <a:pos x="72" y="72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4" y="110"/>
                </a:cxn>
                <a:cxn ang="0">
                  <a:pos x="4" y="110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91" y="76"/>
                </a:cxn>
                <a:cxn ang="0">
                  <a:pos x="95" y="68"/>
                </a:cxn>
                <a:cxn ang="0">
                  <a:pos x="95" y="68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5"/>
                </a:cxn>
                <a:cxn ang="0">
                  <a:pos x="102" y="15"/>
                </a:cxn>
                <a:cxn ang="0">
                  <a:pos x="98" y="7"/>
                </a:cxn>
                <a:cxn ang="0">
                  <a:pos x="98" y="4"/>
                </a:cxn>
                <a:cxn ang="0">
                  <a:pos x="98" y="4"/>
                </a:cxn>
              </a:cxnLst>
              <a:rect l="0" t="0" r="r" b="b"/>
              <a:pathLst>
                <a:path w="102" h="110">
                  <a:moveTo>
                    <a:pt x="98" y="4"/>
                  </a:moveTo>
                  <a:lnTo>
                    <a:pt x="98" y="4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83" y="83"/>
                  </a:lnTo>
                  <a:lnTo>
                    <a:pt x="83" y="83"/>
                  </a:lnTo>
                  <a:lnTo>
                    <a:pt x="91" y="76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98" y="7"/>
                  </a:lnTo>
                  <a:lnTo>
                    <a:pt x="98" y="4"/>
                  </a:lnTo>
                  <a:lnTo>
                    <a:pt x="98" y="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1" name="Freeform 33"/>
            <p:cNvSpPr>
              <a:spLocks noChangeAspect="1"/>
            </p:cNvSpPr>
            <p:nvPr/>
          </p:nvSpPr>
          <p:spPr bwMode="auto">
            <a:xfrm>
              <a:off x="2076" y="3971"/>
              <a:ext cx="37" cy="5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26" y="49"/>
                </a:cxn>
                <a:cxn ang="0">
                  <a:pos x="33" y="41"/>
                </a:cxn>
                <a:cxn ang="0">
                  <a:pos x="37" y="30"/>
                </a:cxn>
                <a:cxn ang="0">
                  <a:pos x="37" y="19"/>
                </a:cxn>
                <a:cxn ang="0">
                  <a:pos x="37" y="19"/>
                </a:cxn>
                <a:cxn ang="0">
                  <a:pos x="37" y="15"/>
                </a:cxn>
                <a:cxn ang="0">
                  <a:pos x="37" y="15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37" h="53">
                  <a:moveTo>
                    <a:pt x="15" y="0"/>
                  </a:move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26" y="49"/>
                  </a:lnTo>
                  <a:lnTo>
                    <a:pt x="33" y="41"/>
                  </a:lnTo>
                  <a:lnTo>
                    <a:pt x="37" y="3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2" name="Freeform 34"/>
            <p:cNvSpPr>
              <a:spLocks noChangeAspect="1"/>
            </p:cNvSpPr>
            <p:nvPr/>
          </p:nvSpPr>
          <p:spPr bwMode="auto">
            <a:xfrm>
              <a:off x="1846" y="3990"/>
              <a:ext cx="147" cy="6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11" y="41"/>
                </a:cxn>
                <a:cxn ang="0">
                  <a:pos x="22" y="49"/>
                </a:cxn>
                <a:cxn ang="0">
                  <a:pos x="37" y="57"/>
                </a:cxn>
                <a:cxn ang="0">
                  <a:pos x="56" y="60"/>
                </a:cxn>
                <a:cxn ang="0">
                  <a:pos x="83" y="57"/>
                </a:cxn>
                <a:cxn ang="0">
                  <a:pos x="113" y="45"/>
                </a:cxn>
                <a:cxn ang="0">
                  <a:pos x="147" y="22"/>
                </a:cxn>
                <a:cxn ang="0">
                  <a:pos x="147" y="22"/>
                </a:cxn>
                <a:cxn ang="0">
                  <a:pos x="132" y="30"/>
                </a:cxn>
                <a:cxn ang="0">
                  <a:pos x="113" y="34"/>
                </a:cxn>
                <a:cxn ang="0">
                  <a:pos x="94" y="38"/>
                </a:cxn>
                <a:cxn ang="0">
                  <a:pos x="71" y="38"/>
                </a:cxn>
                <a:cxn ang="0">
                  <a:pos x="45" y="30"/>
                </a:cxn>
                <a:cxn ang="0">
                  <a:pos x="22" y="19"/>
                </a:cxn>
                <a:cxn ang="0">
                  <a:pos x="0" y="0"/>
                </a:cxn>
                <a:cxn ang="0">
                  <a:pos x="0" y="34"/>
                </a:cxn>
              </a:cxnLst>
              <a:rect l="0" t="0" r="r" b="b"/>
              <a:pathLst>
                <a:path w="147" h="60">
                  <a:moveTo>
                    <a:pt x="0" y="34"/>
                  </a:moveTo>
                  <a:lnTo>
                    <a:pt x="0" y="34"/>
                  </a:lnTo>
                  <a:lnTo>
                    <a:pt x="11" y="41"/>
                  </a:lnTo>
                  <a:lnTo>
                    <a:pt x="22" y="49"/>
                  </a:lnTo>
                  <a:lnTo>
                    <a:pt x="37" y="57"/>
                  </a:lnTo>
                  <a:lnTo>
                    <a:pt x="56" y="60"/>
                  </a:lnTo>
                  <a:lnTo>
                    <a:pt x="83" y="57"/>
                  </a:lnTo>
                  <a:lnTo>
                    <a:pt x="113" y="45"/>
                  </a:lnTo>
                  <a:lnTo>
                    <a:pt x="147" y="22"/>
                  </a:lnTo>
                  <a:lnTo>
                    <a:pt x="147" y="22"/>
                  </a:lnTo>
                  <a:lnTo>
                    <a:pt x="132" y="30"/>
                  </a:lnTo>
                  <a:lnTo>
                    <a:pt x="113" y="34"/>
                  </a:lnTo>
                  <a:lnTo>
                    <a:pt x="94" y="38"/>
                  </a:lnTo>
                  <a:lnTo>
                    <a:pt x="71" y="38"/>
                  </a:lnTo>
                  <a:lnTo>
                    <a:pt x="45" y="30"/>
                  </a:lnTo>
                  <a:lnTo>
                    <a:pt x="22" y="19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0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8464" y="274638"/>
            <a:ext cx="95770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ZAPOJENÍ  ŠKOL – TVORBA  PROGRAMŮ  DV </a:t>
            </a:r>
            <a:r>
              <a:rPr lang="cs-CZ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683396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2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2012</a:t>
            </a:r>
          </a:p>
          <a:p>
            <a:pPr>
              <a:buNone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</a:t>
            </a:r>
          </a:p>
          <a:p>
            <a:pPr>
              <a:buFont typeface="Wingdings" pitchFamily="2" charset="2"/>
              <a:buChar char="q"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účastníci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seminářů a </a:t>
            </a:r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prac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 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setkání</a:t>
            </a:r>
          </a:p>
          <a:p>
            <a:pPr>
              <a:buFont typeface="Wingdings" pitchFamily="2" charset="2"/>
              <a:buChar char="q"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pracovní týmy</a:t>
            </a:r>
          </a:p>
          <a:p>
            <a:pPr>
              <a:buFont typeface="Wingdings" pitchFamily="2" charset="2"/>
              <a:buChar char="q"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zapojení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škol  	</a:t>
            </a:r>
            <a:endParaRPr 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7401272" y="1600201"/>
            <a:ext cx="2009428" cy="4525963"/>
          </a:xfrm>
        </p:spPr>
        <p:txBody>
          <a:bodyPr/>
          <a:lstStyle/>
          <a:p>
            <a:pPr marL="0" indent="0">
              <a:buNone/>
            </a:pP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buNone/>
            </a:pPr>
            <a:endParaRPr lang="cs-CZ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indent="0">
              <a:buNone/>
            </a:pP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 </a:t>
            </a:r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248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</a:t>
            </a: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295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</a:t>
            </a:r>
            <a:r>
              <a:rPr lang="cs-CZ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157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4681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472" y="260648"/>
            <a:ext cx="9577063" cy="994122"/>
          </a:xfrm>
        </p:spPr>
        <p:txBody>
          <a:bodyPr>
            <a:normAutofit fontScale="90000"/>
          </a:bodyPr>
          <a:lstStyle/>
          <a:p>
            <a:pPr lvl="0" algn="r"/>
            <a:r>
              <a:rPr lang="cs-CZ" sz="3100" b="1" spc="3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3100" b="1" spc="3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sz="3100" b="1" spc="3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3100" b="1" spc="3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ZAPOJENÍ  ŠKOL – TVORBA  PROGRAMŮ  DV </a:t>
            </a:r>
            <a:r>
              <a:rPr lang="cs-CZ" b="1" spc="3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b="1" spc="3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cs-CZ" spc="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0512" y="1599416"/>
            <a:ext cx="89154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cs-CZ" sz="2800" dirty="0" smtClean="0"/>
          </a:p>
          <a:p>
            <a:pPr>
              <a:buFontTx/>
              <a:buChar char="-"/>
            </a:pPr>
            <a:endParaRPr lang="cs-CZ" sz="2800" dirty="0" smtClean="0"/>
          </a:p>
          <a:p>
            <a:pPr>
              <a:buFontTx/>
              <a:buChar char="-"/>
            </a:pPr>
            <a:endParaRPr lang="cs-CZ" sz="2800" dirty="0"/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560512" y="2678085"/>
            <a:ext cx="1612900" cy="1084263"/>
          </a:xfrm>
          <a:custGeom>
            <a:avLst/>
            <a:gdLst/>
            <a:ahLst/>
            <a:cxnLst>
              <a:cxn ang="0">
                <a:pos x="186" y="390"/>
              </a:cxn>
              <a:cxn ang="0">
                <a:pos x="166" y="360"/>
              </a:cxn>
              <a:cxn ang="0">
                <a:pos x="106" y="294"/>
              </a:cxn>
              <a:cxn ang="0">
                <a:pos x="52" y="245"/>
              </a:cxn>
              <a:cxn ang="0">
                <a:pos x="43" y="193"/>
              </a:cxn>
              <a:cxn ang="0">
                <a:pos x="0" y="137"/>
              </a:cxn>
              <a:cxn ang="0">
                <a:pos x="2" y="86"/>
              </a:cxn>
              <a:cxn ang="0">
                <a:pos x="45" y="94"/>
              </a:cxn>
              <a:cxn ang="0">
                <a:pos x="64" y="118"/>
              </a:cxn>
              <a:cxn ang="0">
                <a:pos x="68" y="146"/>
              </a:cxn>
              <a:cxn ang="0">
                <a:pos x="79" y="184"/>
              </a:cxn>
              <a:cxn ang="0">
                <a:pos x="103" y="161"/>
              </a:cxn>
              <a:cxn ang="0">
                <a:pos x="124" y="121"/>
              </a:cxn>
              <a:cxn ang="0">
                <a:pos x="177" y="65"/>
              </a:cxn>
              <a:cxn ang="0">
                <a:pos x="190" y="36"/>
              </a:cxn>
              <a:cxn ang="0">
                <a:pos x="260" y="25"/>
              </a:cxn>
              <a:cxn ang="0">
                <a:pos x="295" y="11"/>
              </a:cxn>
              <a:cxn ang="0">
                <a:pos x="378" y="31"/>
              </a:cxn>
              <a:cxn ang="0">
                <a:pos x="437" y="51"/>
              </a:cxn>
              <a:cxn ang="0">
                <a:pos x="457" y="77"/>
              </a:cxn>
              <a:cxn ang="0">
                <a:pos x="519" y="91"/>
              </a:cxn>
              <a:cxn ang="0">
                <a:pos x="510" y="129"/>
              </a:cxn>
              <a:cxn ang="0">
                <a:pos x="520" y="170"/>
              </a:cxn>
              <a:cxn ang="0">
                <a:pos x="532" y="210"/>
              </a:cxn>
              <a:cxn ang="0">
                <a:pos x="541" y="257"/>
              </a:cxn>
              <a:cxn ang="0">
                <a:pos x="505" y="296"/>
              </a:cxn>
              <a:cxn ang="0">
                <a:pos x="475" y="308"/>
              </a:cxn>
              <a:cxn ang="0">
                <a:pos x="383" y="343"/>
              </a:cxn>
              <a:cxn ang="0">
                <a:pos x="367" y="381"/>
              </a:cxn>
              <a:cxn ang="0">
                <a:pos x="329" y="375"/>
              </a:cxn>
              <a:cxn ang="0">
                <a:pos x="274" y="372"/>
              </a:cxn>
              <a:cxn ang="0">
                <a:pos x="233" y="376"/>
              </a:cxn>
            </a:cxnLst>
            <a:rect l="0" t="0" r="r" b="b"/>
            <a:pathLst>
              <a:path w="541" h="394">
                <a:moveTo>
                  <a:pt x="215" y="391"/>
                </a:moveTo>
                <a:cubicBezTo>
                  <a:pt x="186" y="390"/>
                  <a:pt x="186" y="390"/>
                  <a:pt x="186" y="390"/>
                </a:cubicBezTo>
                <a:cubicBezTo>
                  <a:pt x="186" y="369"/>
                  <a:pt x="186" y="369"/>
                  <a:pt x="186" y="369"/>
                </a:cubicBezTo>
                <a:cubicBezTo>
                  <a:pt x="166" y="360"/>
                  <a:pt x="166" y="360"/>
                  <a:pt x="166" y="360"/>
                </a:cubicBezTo>
                <a:cubicBezTo>
                  <a:pt x="167" y="336"/>
                  <a:pt x="167" y="336"/>
                  <a:pt x="167" y="336"/>
                </a:cubicBezTo>
                <a:cubicBezTo>
                  <a:pt x="106" y="294"/>
                  <a:pt x="106" y="294"/>
                  <a:pt x="106" y="294"/>
                </a:cubicBezTo>
                <a:cubicBezTo>
                  <a:pt x="68" y="275"/>
                  <a:pt x="68" y="275"/>
                  <a:pt x="68" y="275"/>
                </a:cubicBezTo>
                <a:cubicBezTo>
                  <a:pt x="52" y="245"/>
                  <a:pt x="52" y="245"/>
                  <a:pt x="52" y="245"/>
                </a:cubicBezTo>
                <a:cubicBezTo>
                  <a:pt x="35" y="227"/>
                  <a:pt x="35" y="227"/>
                  <a:pt x="35" y="227"/>
                </a:cubicBezTo>
                <a:cubicBezTo>
                  <a:pt x="43" y="193"/>
                  <a:pt x="43" y="193"/>
                  <a:pt x="43" y="193"/>
                </a:cubicBezTo>
                <a:cubicBezTo>
                  <a:pt x="18" y="155"/>
                  <a:pt x="18" y="155"/>
                  <a:pt x="18" y="155"/>
                </a:cubicBezTo>
                <a:cubicBezTo>
                  <a:pt x="0" y="137"/>
                  <a:pt x="0" y="137"/>
                  <a:pt x="0" y="137"/>
                </a:cubicBezTo>
                <a:cubicBezTo>
                  <a:pt x="13" y="113"/>
                  <a:pt x="13" y="113"/>
                  <a:pt x="13" y="113"/>
                </a:cubicBezTo>
                <a:cubicBezTo>
                  <a:pt x="2" y="86"/>
                  <a:pt x="2" y="86"/>
                  <a:pt x="2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45" y="94"/>
                  <a:pt x="45" y="94"/>
                  <a:pt x="45" y="94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64" y="118"/>
                  <a:pt x="64" y="118"/>
                  <a:pt x="64" y="118"/>
                </a:cubicBezTo>
                <a:cubicBezTo>
                  <a:pt x="74" y="129"/>
                  <a:pt x="74" y="129"/>
                  <a:pt x="74" y="129"/>
                </a:cubicBezTo>
                <a:cubicBezTo>
                  <a:pt x="68" y="146"/>
                  <a:pt x="68" y="146"/>
                  <a:pt x="68" y="146"/>
                </a:cubicBezTo>
                <a:cubicBezTo>
                  <a:pt x="79" y="156"/>
                  <a:pt x="79" y="156"/>
                  <a:pt x="79" y="156"/>
                </a:cubicBezTo>
                <a:cubicBezTo>
                  <a:pt x="79" y="184"/>
                  <a:pt x="79" y="184"/>
                  <a:pt x="79" y="184"/>
                </a:cubicBezTo>
                <a:cubicBezTo>
                  <a:pt x="95" y="200"/>
                  <a:pt x="95" y="200"/>
                  <a:pt x="95" y="200"/>
                </a:cubicBezTo>
                <a:cubicBezTo>
                  <a:pt x="103" y="161"/>
                  <a:pt x="103" y="161"/>
                  <a:pt x="103" y="161"/>
                </a:cubicBezTo>
                <a:cubicBezTo>
                  <a:pt x="103" y="161"/>
                  <a:pt x="97" y="148"/>
                  <a:pt x="103" y="142"/>
                </a:cubicBezTo>
                <a:cubicBezTo>
                  <a:pt x="108" y="137"/>
                  <a:pt x="124" y="121"/>
                  <a:pt x="124" y="121"/>
                </a:cubicBezTo>
                <a:cubicBezTo>
                  <a:pt x="134" y="88"/>
                  <a:pt x="134" y="88"/>
                  <a:pt x="134" y="88"/>
                </a:cubicBezTo>
                <a:cubicBezTo>
                  <a:pt x="177" y="65"/>
                  <a:pt x="177" y="65"/>
                  <a:pt x="177" y="65"/>
                </a:cubicBezTo>
                <a:cubicBezTo>
                  <a:pt x="177" y="50"/>
                  <a:pt x="177" y="50"/>
                  <a:pt x="177" y="50"/>
                </a:cubicBezTo>
                <a:cubicBezTo>
                  <a:pt x="190" y="36"/>
                  <a:pt x="190" y="36"/>
                  <a:pt x="190" y="36"/>
                </a:cubicBezTo>
                <a:cubicBezTo>
                  <a:pt x="221" y="31"/>
                  <a:pt x="221" y="31"/>
                  <a:pt x="221" y="31"/>
                </a:cubicBezTo>
                <a:cubicBezTo>
                  <a:pt x="260" y="25"/>
                  <a:pt x="260" y="25"/>
                  <a:pt x="260" y="25"/>
                </a:cubicBezTo>
                <a:cubicBezTo>
                  <a:pt x="273" y="38"/>
                  <a:pt x="273" y="38"/>
                  <a:pt x="273" y="38"/>
                </a:cubicBezTo>
                <a:cubicBezTo>
                  <a:pt x="295" y="11"/>
                  <a:pt x="295" y="11"/>
                  <a:pt x="295" y="11"/>
                </a:cubicBezTo>
                <a:cubicBezTo>
                  <a:pt x="335" y="0"/>
                  <a:pt x="335" y="0"/>
                  <a:pt x="335" y="0"/>
                </a:cubicBezTo>
                <a:cubicBezTo>
                  <a:pt x="378" y="31"/>
                  <a:pt x="378" y="31"/>
                  <a:pt x="378" y="31"/>
                </a:cubicBezTo>
                <a:cubicBezTo>
                  <a:pt x="397" y="51"/>
                  <a:pt x="397" y="51"/>
                  <a:pt x="397" y="51"/>
                </a:cubicBezTo>
                <a:cubicBezTo>
                  <a:pt x="437" y="51"/>
                  <a:pt x="437" y="51"/>
                  <a:pt x="437" y="51"/>
                </a:cubicBezTo>
                <a:cubicBezTo>
                  <a:pt x="457" y="58"/>
                  <a:pt x="457" y="58"/>
                  <a:pt x="457" y="58"/>
                </a:cubicBezTo>
                <a:cubicBezTo>
                  <a:pt x="457" y="77"/>
                  <a:pt x="457" y="77"/>
                  <a:pt x="457" y="77"/>
                </a:cubicBezTo>
                <a:cubicBezTo>
                  <a:pt x="500" y="72"/>
                  <a:pt x="500" y="72"/>
                  <a:pt x="500" y="72"/>
                </a:cubicBezTo>
                <a:cubicBezTo>
                  <a:pt x="519" y="91"/>
                  <a:pt x="519" y="91"/>
                  <a:pt x="519" y="91"/>
                </a:cubicBezTo>
                <a:cubicBezTo>
                  <a:pt x="500" y="110"/>
                  <a:pt x="500" y="110"/>
                  <a:pt x="500" y="110"/>
                </a:cubicBezTo>
                <a:cubicBezTo>
                  <a:pt x="510" y="129"/>
                  <a:pt x="510" y="129"/>
                  <a:pt x="510" y="129"/>
                </a:cubicBezTo>
                <a:cubicBezTo>
                  <a:pt x="503" y="154"/>
                  <a:pt x="503" y="154"/>
                  <a:pt x="503" y="154"/>
                </a:cubicBezTo>
                <a:cubicBezTo>
                  <a:pt x="520" y="170"/>
                  <a:pt x="520" y="170"/>
                  <a:pt x="520" y="170"/>
                </a:cubicBezTo>
                <a:cubicBezTo>
                  <a:pt x="513" y="185"/>
                  <a:pt x="513" y="185"/>
                  <a:pt x="513" y="185"/>
                </a:cubicBezTo>
                <a:cubicBezTo>
                  <a:pt x="532" y="210"/>
                  <a:pt x="532" y="210"/>
                  <a:pt x="532" y="210"/>
                </a:cubicBezTo>
                <a:cubicBezTo>
                  <a:pt x="513" y="229"/>
                  <a:pt x="513" y="229"/>
                  <a:pt x="513" y="229"/>
                </a:cubicBezTo>
                <a:cubicBezTo>
                  <a:pt x="541" y="257"/>
                  <a:pt x="541" y="257"/>
                  <a:pt x="541" y="257"/>
                </a:cubicBezTo>
                <a:cubicBezTo>
                  <a:pt x="528" y="290"/>
                  <a:pt x="528" y="290"/>
                  <a:pt x="528" y="290"/>
                </a:cubicBezTo>
                <a:cubicBezTo>
                  <a:pt x="505" y="296"/>
                  <a:pt x="505" y="296"/>
                  <a:pt x="505" y="296"/>
                </a:cubicBezTo>
                <a:cubicBezTo>
                  <a:pt x="505" y="330"/>
                  <a:pt x="505" y="330"/>
                  <a:pt x="505" y="330"/>
                </a:cubicBezTo>
                <a:cubicBezTo>
                  <a:pt x="475" y="308"/>
                  <a:pt x="475" y="308"/>
                  <a:pt x="475" y="308"/>
                </a:cubicBezTo>
                <a:cubicBezTo>
                  <a:pt x="443" y="304"/>
                  <a:pt x="443" y="304"/>
                  <a:pt x="443" y="304"/>
                </a:cubicBezTo>
                <a:cubicBezTo>
                  <a:pt x="383" y="343"/>
                  <a:pt x="383" y="343"/>
                  <a:pt x="383" y="343"/>
                </a:cubicBezTo>
                <a:cubicBezTo>
                  <a:pt x="383" y="366"/>
                  <a:pt x="383" y="366"/>
                  <a:pt x="383" y="366"/>
                </a:cubicBezTo>
                <a:cubicBezTo>
                  <a:pt x="367" y="381"/>
                  <a:pt x="367" y="381"/>
                  <a:pt x="367" y="381"/>
                </a:cubicBezTo>
                <a:cubicBezTo>
                  <a:pt x="342" y="369"/>
                  <a:pt x="342" y="369"/>
                  <a:pt x="342" y="369"/>
                </a:cubicBezTo>
                <a:cubicBezTo>
                  <a:pt x="329" y="375"/>
                  <a:pt x="329" y="375"/>
                  <a:pt x="329" y="375"/>
                </a:cubicBezTo>
                <a:cubicBezTo>
                  <a:pt x="305" y="360"/>
                  <a:pt x="305" y="360"/>
                  <a:pt x="305" y="360"/>
                </a:cubicBezTo>
                <a:cubicBezTo>
                  <a:pt x="274" y="372"/>
                  <a:pt x="274" y="372"/>
                  <a:pt x="274" y="372"/>
                </a:cubicBezTo>
                <a:cubicBezTo>
                  <a:pt x="253" y="394"/>
                  <a:pt x="253" y="394"/>
                  <a:pt x="253" y="394"/>
                </a:cubicBezTo>
                <a:cubicBezTo>
                  <a:pt x="233" y="376"/>
                  <a:pt x="233" y="376"/>
                  <a:pt x="233" y="376"/>
                </a:cubicBezTo>
                <a:lnTo>
                  <a:pt x="215" y="39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flat" cmpd="sng">
            <a:solidFill>
              <a:srgbClr val="006666"/>
            </a:solidFill>
            <a:prstDash val="solid"/>
            <a:round/>
            <a:headEnd/>
            <a:tailEnd/>
          </a:ln>
        </p:spPr>
        <p:txBody>
          <a:bodyPr lIns="91424" tIns="45712" rIns="91424" bIns="45712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687637" y="1538260"/>
            <a:ext cx="2300288" cy="1890713"/>
          </a:xfrm>
          <a:custGeom>
            <a:avLst/>
            <a:gdLst/>
            <a:ahLst/>
            <a:cxnLst>
              <a:cxn ang="0">
                <a:pos x="1327" y="260"/>
              </a:cxn>
              <a:cxn ang="0">
                <a:pos x="1275" y="326"/>
              </a:cxn>
              <a:cxn ang="0">
                <a:pos x="1181" y="304"/>
              </a:cxn>
              <a:cxn ang="0">
                <a:pos x="1159" y="378"/>
              </a:cxn>
              <a:cxn ang="0">
                <a:pos x="1129" y="434"/>
              </a:cxn>
              <a:cxn ang="0">
                <a:pos x="1126" y="519"/>
              </a:cxn>
              <a:cxn ang="0">
                <a:pos x="1174" y="636"/>
              </a:cxn>
              <a:cxn ang="0">
                <a:pos x="1195" y="701"/>
              </a:cxn>
              <a:cxn ang="0">
                <a:pos x="1169" y="749"/>
              </a:cxn>
              <a:cxn ang="0">
                <a:pos x="1124" y="780"/>
              </a:cxn>
              <a:cxn ang="0">
                <a:pos x="1112" y="865"/>
              </a:cxn>
              <a:cxn ang="0">
                <a:pos x="1025" y="889"/>
              </a:cxn>
              <a:cxn ang="0">
                <a:pos x="857" y="865"/>
              </a:cxn>
              <a:cxn ang="0">
                <a:pos x="812" y="919"/>
              </a:cxn>
              <a:cxn ang="0">
                <a:pos x="736" y="955"/>
              </a:cxn>
              <a:cxn ang="0">
                <a:pos x="722" y="997"/>
              </a:cxn>
              <a:cxn ang="0">
                <a:pos x="641" y="1016"/>
              </a:cxn>
              <a:cxn ang="0">
                <a:pos x="523" y="1051"/>
              </a:cxn>
              <a:cxn ang="0">
                <a:pos x="433" y="1089"/>
              </a:cxn>
              <a:cxn ang="0">
                <a:pos x="381" y="1153"/>
              </a:cxn>
              <a:cxn ang="0">
                <a:pos x="311" y="1163"/>
              </a:cxn>
              <a:cxn ang="0">
                <a:pos x="233" y="1115"/>
              </a:cxn>
              <a:cxn ang="0">
                <a:pos x="233" y="1038"/>
              </a:cxn>
              <a:cxn ang="0">
                <a:pos x="216" y="985"/>
              </a:cxn>
              <a:cxn ang="0">
                <a:pos x="211" y="908"/>
              </a:cxn>
              <a:cxn ang="0">
                <a:pos x="211" y="843"/>
              </a:cxn>
              <a:cxn ang="0">
                <a:pos x="136" y="818"/>
              </a:cxn>
              <a:cxn ang="0">
                <a:pos x="33" y="806"/>
              </a:cxn>
              <a:cxn ang="0">
                <a:pos x="65" y="737"/>
              </a:cxn>
              <a:cxn ang="0">
                <a:pos x="86" y="662"/>
              </a:cxn>
              <a:cxn ang="0">
                <a:pos x="209" y="659"/>
              </a:cxn>
              <a:cxn ang="0">
                <a:pos x="232" y="588"/>
              </a:cxn>
              <a:cxn ang="0">
                <a:pos x="273" y="553"/>
              </a:cxn>
              <a:cxn ang="0">
                <a:pos x="313" y="578"/>
              </a:cxn>
              <a:cxn ang="0">
                <a:pos x="332" y="519"/>
              </a:cxn>
              <a:cxn ang="0">
                <a:pos x="369" y="491"/>
              </a:cxn>
              <a:cxn ang="0">
                <a:pos x="410" y="546"/>
              </a:cxn>
              <a:cxn ang="0">
                <a:pos x="471" y="435"/>
              </a:cxn>
              <a:cxn ang="0">
                <a:pos x="530" y="423"/>
              </a:cxn>
              <a:cxn ang="0">
                <a:pos x="592" y="415"/>
              </a:cxn>
              <a:cxn ang="0">
                <a:pos x="687" y="385"/>
              </a:cxn>
              <a:cxn ang="0">
                <a:pos x="720" y="411"/>
              </a:cxn>
              <a:cxn ang="0">
                <a:pos x="753" y="325"/>
              </a:cxn>
              <a:cxn ang="0">
                <a:pos x="828" y="286"/>
              </a:cxn>
              <a:cxn ang="0">
                <a:pos x="926" y="279"/>
              </a:cxn>
              <a:cxn ang="0">
                <a:pos x="1003" y="259"/>
              </a:cxn>
              <a:cxn ang="0">
                <a:pos x="1062" y="208"/>
              </a:cxn>
              <a:cxn ang="0">
                <a:pos x="1141" y="200"/>
              </a:cxn>
              <a:cxn ang="0">
                <a:pos x="1093" y="134"/>
              </a:cxn>
              <a:cxn ang="0">
                <a:pos x="1036" y="87"/>
              </a:cxn>
              <a:cxn ang="0">
                <a:pos x="1075" y="0"/>
              </a:cxn>
              <a:cxn ang="0">
                <a:pos x="1146" y="40"/>
              </a:cxn>
              <a:cxn ang="0">
                <a:pos x="1233" y="21"/>
              </a:cxn>
              <a:cxn ang="0">
                <a:pos x="1301" y="87"/>
              </a:cxn>
              <a:cxn ang="0">
                <a:pos x="1273" y="175"/>
              </a:cxn>
              <a:cxn ang="0">
                <a:pos x="1327" y="229"/>
              </a:cxn>
            </a:cxnLst>
            <a:rect l="0" t="0" r="r" b="b"/>
            <a:pathLst>
              <a:path w="1337" h="1191">
                <a:moveTo>
                  <a:pt x="1327" y="229"/>
                </a:moveTo>
                <a:lnTo>
                  <a:pt x="1327" y="260"/>
                </a:lnTo>
                <a:lnTo>
                  <a:pt x="1282" y="276"/>
                </a:lnTo>
                <a:lnTo>
                  <a:pt x="1275" y="326"/>
                </a:lnTo>
                <a:lnTo>
                  <a:pt x="1231" y="309"/>
                </a:lnTo>
                <a:lnTo>
                  <a:pt x="1181" y="304"/>
                </a:lnTo>
                <a:lnTo>
                  <a:pt x="1191" y="345"/>
                </a:lnTo>
                <a:lnTo>
                  <a:pt x="1159" y="378"/>
                </a:lnTo>
                <a:lnTo>
                  <a:pt x="1159" y="404"/>
                </a:lnTo>
                <a:lnTo>
                  <a:pt x="1129" y="434"/>
                </a:lnTo>
                <a:lnTo>
                  <a:pt x="1101" y="480"/>
                </a:lnTo>
                <a:lnTo>
                  <a:pt x="1126" y="519"/>
                </a:lnTo>
                <a:lnTo>
                  <a:pt x="1126" y="553"/>
                </a:lnTo>
                <a:lnTo>
                  <a:pt x="1174" y="636"/>
                </a:lnTo>
                <a:lnTo>
                  <a:pt x="1210" y="680"/>
                </a:lnTo>
                <a:lnTo>
                  <a:pt x="1195" y="701"/>
                </a:lnTo>
                <a:lnTo>
                  <a:pt x="1202" y="749"/>
                </a:lnTo>
                <a:lnTo>
                  <a:pt x="1169" y="749"/>
                </a:lnTo>
                <a:lnTo>
                  <a:pt x="1159" y="780"/>
                </a:lnTo>
                <a:lnTo>
                  <a:pt x="1124" y="780"/>
                </a:lnTo>
                <a:lnTo>
                  <a:pt x="1136" y="839"/>
                </a:lnTo>
                <a:lnTo>
                  <a:pt x="1112" y="865"/>
                </a:lnTo>
                <a:lnTo>
                  <a:pt x="1055" y="860"/>
                </a:lnTo>
                <a:lnTo>
                  <a:pt x="1025" y="889"/>
                </a:lnTo>
                <a:lnTo>
                  <a:pt x="911" y="889"/>
                </a:lnTo>
                <a:lnTo>
                  <a:pt x="857" y="865"/>
                </a:lnTo>
                <a:lnTo>
                  <a:pt x="812" y="888"/>
                </a:lnTo>
                <a:lnTo>
                  <a:pt x="812" y="919"/>
                </a:lnTo>
                <a:lnTo>
                  <a:pt x="776" y="955"/>
                </a:lnTo>
                <a:lnTo>
                  <a:pt x="736" y="955"/>
                </a:lnTo>
                <a:lnTo>
                  <a:pt x="720" y="969"/>
                </a:lnTo>
                <a:lnTo>
                  <a:pt x="722" y="997"/>
                </a:lnTo>
                <a:lnTo>
                  <a:pt x="682" y="973"/>
                </a:lnTo>
                <a:lnTo>
                  <a:pt x="641" y="1016"/>
                </a:lnTo>
                <a:lnTo>
                  <a:pt x="580" y="1014"/>
                </a:lnTo>
                <a:lnTo>
                  <a:pt x="523" y="1051"/>
                </a:lnTo>
                <a:lnTo>
                  <a:pt x="471" y="1052"/>
                </a:lnTo>
                <a:lnTo>
                  <a:pt x="433" y="1089"/>
                </a:lnTo>
                <a:lnTo>
                  <a:pt x="424" y="1135"/>
                </a:lnTo>
                <a:lnTo>
                  <a:pt x="381" y="1153"/>
                </a:lnTo>
                <a:lnTo>
                  <a:pt x="358" y="1191"/>
                </a:lnTo>
                <a:lnTo>
                  <a:pt x="311" y="1163"/>
                </a:lnTo>
                <a:lnTo>
                  <a:pt x="282" y="1163"/>
                </a:lnTo>
                <a:lnTo>
                  <a:pt x="233" y="1115"/>
                </a:lnTo>
                <a:lnTo>
                  <a:pt x="266" y="1082"/>
                </a:lnTo>
                <a:lnTo>
                  <a:pt x="233" y="1038"/>
                </a:lnTo>
                <a:lnTo>
                  <a:pt x="246" y="1012"/>
                </a:lnTo>
                <a:lnTo>
                  <a:pt x="216" y="985"/>
                </a:lnTo>
                <a:lnTo>
                  <a:pt x="228" y="941"/>
                </a:lnTo>
                <a:lnTo>
                  <a:pt x="211" y="908"/>
                </a:lnTo>
                <a:lnTo>
                  <a:pt x="244" y="876"/>
                </a:lnTo>
                <a:lnTo>
                  <a:pt x="211" y="843"/>
                </a:lnTo>
                <a:lnTo>
                  <a:pt x="136" y="851"/>
                </a:lnTo>
                <a:lnTo>
                  <a:pt x="136" y="818"/>
                </a:lnTo>
                <a:lnTo>
                  <a:pt x="102" y="806"/>
                </a:lnTo>
                <a:lnTo>
                  <a:pt x="33" y="806"/>
                </a:lnTo>
                <a:lnTo>
                  <a:pt x="0" y="772"/>
                </a:lnTo>
                <a:lnTo>
                  <a:pt x="65" y="737"/>
                </a:lnTo>
                <a:lnTo>
                  <a:pt x="64" y="685"/>
                </a:lnTo>
                <a:lnTo>
                  <a:pt x="86" y="662"/>
                </a:lnTo>
                <a:lnTo>
                  <a:pt x="154" y="652"/>
                </a:lnTo>
                <a:lnTo>
                  <a:pt x="209" y="659"/>
                </a:lnTo>
                <a:lnTo>
                  <a:pt x="232" y="617"/>
                </a:lnTo>
                <a:lnTo>
                  <a:pt x="232" y="588"/>
                </a:lnTo>
                <a:lnTo>
                  <a:pt x="251" y="553"/>
                </a:lnTo>
                <a:lnTo>
                  <a:pt x="273" y="553"/>
                </a:lnTo>
                <a:lnTo>
                  <a:pt x="285" y="588"/>
                </a:lnTo>
                <a:lnTo>
                  <a:pt x="313" y="578"/>
                </a:lnTo>
                <a:lnTo>
                  <a:pt x="313" y="538"/>
                </a:lnTo>
                <a:lnTo>
                  <a:pt x="332" y="519"/>
                </a:lnTo>
                <a:lnTo>
                  <a:pt x="341" y="491"/>
                </a:lnTo>
                <a:lnTo>
                  <a:pt x="369" y="491"/>
                </a:lnTo>
                <a:lnTo>
                  <a:pt x="379" y="527"/>
                </a:lnTo>
                <a:lnTo>
                  <a:pt x="410" y="546"/>
                </a:lnTo>
                <a:lnTo>
                  <a:pt x="467" y="505"/>
                </a:lnTo>
                <a:lnTo>
                  <a:pt x="471" y="435"/>
                </a:lnTo>
                <a:lnTo>
                  <a:pt x="498" y="408"/>
                </a:lnTo>
                <a:lnTo>
                  <a:pt x="530" y="423"/>
                </a:lnTo>
                <a:lnTo>
                  <a:pt x="568" y="390"/>
                </a:lnTo>
                <a:lnTo>
                  <a:pt x="592" y="415"/>
                </a:lnTo>
                <a:lnTo>
                  <a:pt x="637" y="390"/>
                </a:lnTo>
                <a:lnTo>
                  <a:pt x="687" y="385"/>
                </a:lnTo>
                <a:lnTo>
                  <a:pt x="699" y="411"/>
                </a:lnTo>
                <a:lnTo>
                  <a:pt x="720" y="411"/>
                </a:lnTo>
                <a:lnTo>
                  <a:pt x="753" y="376"/>
                </a:lnTo>
                <a:lnTo>
                  <a:pt x="753" y="325"/>
                </a:lnTo>
                <a:lnTo>
                  <a:pt x="796" y="316"/>
                </a:lnTo>
                <a:lnTo>
                  <a:pt x="828" y="286"/>
                </a:lnTo>
                <a:lnTo>
                  <a:pt x="867" y="311"/>
                </a:lnTo>
                <a:lnTo>
                  <a:pt x="926" y="279"/>
                </a:lnTo>
                <a:lnTo>
                  <a:pt x="952" y="255"/>
                </a:lnTo>
                <a:lnTo>
                  <a:pt x="1003" y="259"/>
                </a:lnTo>
                <a:lnTo>
                  <a:pt x="1027" y="208"/>
                </a:lnTo>
                <a:lnTo>
                  <a:pt x="1062" y="208"/>
                </a:lnTo>
                <a:lnTo>
                  <a:pt x="1074" y="224"/>
                </a:lnTo>
                <a:lnTo>
                  <a:pt x="1141" y="200"/>
                </a:lnTo>
                <a:lnTo>
                  <a:pt x="1150" y="153"/>
                </a:lnTo>
                <a:lnTo>
                  <a:pt x="1093" y="134"/>
                </a:lnTo>
                <a:lnTo>
                  <a:pt x="1093" y="98"/>
                </a:lnTo>
                <a:lnTo>
                  <a:pt x="1036" y="87"/>
                </a:lnTo>
                <a:lnTo>
                  <a:pt x="1056" y="49"/>
                </a:lnTo>
                <a:lnTo>
                  <a:pt x="1075" y="0"/>
                </a:lnTo>
                <a:lnTo>
                  <a:pt x="1133" y="26"/>
                </a:lnTo>
                <a:lnTo>
                  <a:pt x="1146" y="40"/>
                </a:lnTo>
                <a:lnTo>
                  <a:pt x="1179" y="40"/>
                </a:lnTo>
                <a:lnTo>
                  <a:pt x="1233" y="21"/>
                </a:lnTo>
                <a:lnTo>
                  <a:pt x="1266" y="54"/>
                </a:lnTo>
                <a:lnTo>
                  <a:pt x="1301" y="87"/>
                </a:lnTo>
                <a:lnTo>
                  <a:pt x="1302" y="129"/>
                </a:lnTo>
                <a:lnTo>
                  <a:pt x="1273" y="175"/>
                </a:lnTo>
                <a:lnTo>
                  <a:pt x="1337" y="163"/>
                </a:lnTo>
                <a:lnTo>
                  <a:pt x="1327" y="22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flat" cmpd="sng">
            <a:solidFill>
              <a:srgbClr val="006666"/>
            </a:solidFill>
            <a:prstDash val="solid"/>
            <a:miter lim="800000"/>
            <a:headEnd/>
            <a:tailEnd/>
          </a:ln>
        </p:spPr>
        <p:txBody>
          <a:bodyPr lIns="91424" tIns="45712" rIns="91424" bIns="45712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3581525" y="1623985"/>
            <a:ext cx="1719262" cy="1060450"/>
          </a:xfrm>
          <a:custGeom>
            <a:avLst/>
            <a:gdLst/>
            <a:ahLst/>
            <a:cxnLst>
              <a:cxn ang="0">
                <a:pos x="957" y="333"/>
              </a:cxn>
              <a:cxn ang="0">
                <a:pos x="965" y="440"/>
              </a:cxn>
              <a:cxn ang="0">
                <a:pos x="981" y="496"/>
              </a:cxn>
              <a:cxn ang="0">
                <a:pos x="1000" y="577"/>
              </a:cxn>
              <a:cxn ang="0">
                <a:pos x="932" y="615"/>
              </a:cxn>
              <a:cxn ang="0">
                <a:pos x="861" y="610"/>
              </a:cxn>
              <a:cxn ang="0">
                <a:pos x="827" y="666"/>
              </a:cxn>
              <a:cxn ang="0">
                <a:pos x="730" y="605"/>
              </a:cxn>
              <a:cxn ang="0">
                <a:pos x="624" y="603"/>
              </a:cxn>
              <a:cxn ang="0">
                <a:pos x="589" y="562"/>
              </a:cxn>
              <a:cxn ang="0">
                <a:pos x="518" y="513"/>
              </a:cxn>
              <a:cxn ang="0">
                <a:pos x="449" y="484"/>
              </a:cxn>
              <a:cxn ang="0">
                <a:pos x="376" y="584"/>
              </a:cxn>
              <a:cxn ang="0">
                <a:pos x="321" y="575"/>
              </a:cxn>
              <a:cxn ang="0">
                <a:pos x="265" y="652"/>
              </a:cxn>
              <a:cxn ang="0">
                <a:pos x="186" y="621"/>
              </a:cxn>
              <a:cxn ang="0">
                <a:pos x="73" y="582"/>
              </a:cxn>
              <a:cxn ang="0">
                <a:pos x="25" y="465"/>
              </a:cxn>
              <a:cxn ang="0">
                <a:pos x="28" y="380"/>
              </a:cxn>
              <a:cxn ang="0">
                <a:pos x="58" y="324"/>
              </a:cxn>
              <a:cxn ang="0">
                <a:pos x="80" y="250"/>
              </a:cxn>
              <a:cxn ang="0">
                <a:pos x="174" y="272"/>
              </a:cxn>
              <a:cxn ang="0">
                <a:pos x="226" y="206"/>
              </a:cxn>
              <a:cxn ang="0">
                <a:pos x="380" y="187"/>
              </a:cxn>
              <a:cxn ang="0">
                <a:pos x="498" y="189"/>
              </a:cxn>
              <a:cxn ang="0">
                <a:pos x="525" y="63"/>
              </a:cxn>
              <a:cxn ang="0">
                <a:pos x="524" y="0"/>
              </a:cxn>
              <a:cxn ang="0">
                <a:pos x="600" y="24"/>
              </a:cxn>
              <a:cxn ang="0">
                <a:pos x="664" y="42"/>
              </a:cxn>
              <a:cxn ang="0">
                <a:pos x="735" y="73"/>
              </a:cxn>
              <a:cxn ang="0">
                <a:pos x="737" y="168"/>
              </a:cxn>
              <a:cxn ang="0">
                <a:pos x="801" y="232"/>
              </a:cxn>
              <a:cxn ang="0">
                <a:pos x="818" y="300"/>
              </a:cxn>
              <a:cxn ang="0">
                <a:pos x="915" y="284"/>
              </a:cxn>
            </a:cxnLst>
            <a:rect l="0" t="0" r="r" b="b"/>
            <a:pathLst>
              <a:path w="1000" h="667">
                <a:moveTo>
                  <a:pt x="915" y="284"/>
                </a:moveTo>
                <a:lnTo>
                  <a:pt x="957" y="333"/>
                </a:lnTo>
                <a:lnTo>
                  <a:pt x="943" y="387"/>
                </a:lnTo>
                <a:lnTo>
                  <a:pt x="965" y="440"/>
                </a:lnTo>
                <a:lnTo>
                  <a:pt x="955" y="470"/>
                </a:lnTo>
                <a:lnTo>
                  <a:pt x="981" y="496"/>
                </a:lnTo>
                <a:lnTo>
                  <a:pt x="960" y="537"/>
                </a:lnTo>
                <a:lnTo>
                  <a:pt x="1000" y="577"/>
                </a:lnTo>
                <a:lnTo>
                  <a:pt x="1000" y="601"/>
                </a:lnTo>
                <a:lnTo>
                  <a:pt x="932" y="615"/>
                </a:lnTo>
                <a:lnTo>
                  <a:pt x="901" y="584"/>
                </a:lnTo>
                <a:lnTo>
                  <a:pt x="861" y="610"/>
                </a:lnTo>
                <a:lnTo>
                  <a:pt x="861" y="647"/>
                </a:lnTo>
                <a:lnTo>
                  <a:pt x="827" y="666"/>
                </a:lnTo>
                <a:lnTo>
                  <a:pt x="804" y="631"/>
                </a:lnTo>
                <a:lnTo>
                  <a:pt x="730" y="605"/>
                </a:lnTo>
                <a:lnTo>
                  <a:pt x="679" y="638"/>
                </a:lnTo>
                <a:lnTo>
                  <a:pt x="624" y="603"/>
                </a:lnTo>
                <a:lnTo>
                  <a:pt x="589" y="588"/>
                </a:lnTo>
                <a:lnTo>
                  <a:pt x="589" y="562"/>
                </a:lnTo>
                <a:lnTo>
                  <a:pt x="541" y="536"/>
                </a:lnTo>
                <a:lnTo>
                  <a:pt x="518" y="513"/>
                </a:lnTo>
                <a:lnTo>
                  <a:pt x="478" y="513"/>
                </a:lnTo>
                <a:lnTo>
                  <a:pt x="449" y="484"/>
                </a:lnTo>
                <a:lnTo>
                  <a:pt x="421" y="534"/>
                </a:lnTo>
                <a:lnTo>
                  <a:pt x="376" y="584"/>
                </a:lnTo>
                <a:lnTo>
                  <a:pt x="359" y="569"/>
                </a:lnTo>
                <a:lnTo>
                  <a:pt x="321" y="575"/>
                </a:lnTo>
                <a:lnTo>
                  <a:pt x="321" y="608"/>
                </a:lnTo>
                <a:lnTo>
                  <a:pt x="265" y="652"/>
                </a:lnTo>
                <a:lnTo>
                  <a:pt x="201" y="667"/>
                </a:lnTo>
                <a:lnTo>
                  <a:pt x="186" y="621"/>
                </a:lnTo>
                <a:lnTo>
                  <a:pt x="109" y="626"/>
                </a:lnTo>
                <a:lnTo>
                  <a:pt x="73" y="582"/>
                </a:lnTo>
                <a:lnTo>
                  <a:pt x="25" y="499"/>
                </a:lnTo>
                <a:lnTo>
                  <a:pt x="25" y="465"/>
                </a:lnTo>
                <a:lnTo>
                  <a:pt x="0" y="426"/>
                </a:lnTo>
                <a:lnTo>
                  <a:pt x="28" y="380"/>
                </a:lnTo>
                <a:lnTo>
                  <a:pt x="58" y="350"/>
                </a:lnTo>
                <a:lnTo>
                  <a:pt x="58" y="324"/>
                </a:lnTo>
                <a:lnTo>
                  <a:pt x="90" y="291"/>
                </a:lnTo>
                <a:lnTo>
                  <a:pt x="80" y="250"/>
                </a:lnTo>
                <a:lnTo>
                  <a:pt x="130" y="255"/>
                </a:lnTo>
                <a:lnTo>
                  <a:pt x="174" y="272"/>
                </a:lnTo>
                <a:lnTo>
                  <a:pt x="181" y="222"/>
                </a:lnTo>
                <a:lnTo>
                  <a:pt x="226" y="206"/>
                </a:lnTo>
                <a:lnTo>
                  <a:pt x="342" y="241"/>
                </a:lnTo>
                <a:lnTo>
                  <a:pt x="380" y="187"/>
                </a:lnTo>
                <a:lnTo>
                  <a:pt x="449" y="184"/>
                </a:lnTo>
                <a:lnTo>
                  <a:pt x="498" y="189"/>
                </a:lnTo>
                <a:lnTo>
                  <a:pt x="510" y="123"/>
                </a:lnTo>
                <a:lnTo>
                  <a:pt x="525" y="63"/>
                </a:lnTo>
                <a:lnTo>
                  <a:pt x="492" y="31"/>
                </a:lnTo>
                <a:lnTo>
                  <a:pt x="524" y="0"/>
                </a:lnTo>
                <a:lnTo>
                  <a:pt x="574" y="0"/>
                </a:lnTo>
                <a:lnTo>
                  <a:pt x="600" y="24"/>
                </a:lnTo>
                <a:lnTo>
                  <a:pt x="641" y="2"/>
                </a:lnTo>
                <a:lnTo>
                  <a:pt x="664" y="42"/>
                </a:lnTo>
                <a:lnTo>
                  <a:pt x="698" y="28"/>
                </a:lnTo>
                <a:lnTo>
                  <a:pt x="735" y="73"/>
                </a:lnTo>
                <a:lnTo>
                  <a:pt x="719" y="109"/>
                </a:lnTo>
                <a:lnTo>
                  <a:pt x="737" y="168"/>
                </a:lnTo>
                <a:lnTo>
                  <a:pt x="770" y="201"/>
                </a:lnTo>
                <a:lnTo>
                  <a:pt x="801" y="232"/>
                </a:lnTo>
                <a:lnTo>
                  <a:pt x="806" y="288"/>
                </a:lnTo>
                <a:lnTo>
                  <a:pt x="818" y="300"/>
                </a:lnTo>
                <a:lnTo>
                  <a:pt x="860" y="260"/>
                </a:lnTo>
                <a:lnTo>
                  <a:pt x="915" y="284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flat" cmpd="sng">
            <a:solidFill>
              <a:srgbClr val="006666"/>
            </a:solidFill>
            <a:prstDash val="solid"/>
            <a:round/>
            <a:headEnd/>
            <a:tailEnd/>
          </a:ln>
        </p:spPr>
        <p:txBody>
          <a:bodyPr lIns="91424" tIns="45712" rIns="91424" bIns="45712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927225" y="2089123"/>
            <a:ext cx="7232650" cy="4165600"/>
            <a:chOff x="501" y="966"/>
            <a:chExt cx="4556" cy="2624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835" y="966"/>
              <a:ext cx="1256" cy="910"/>
            </a:xfrm>
            <a:custGeom>
              <a:avLst/>
              <a:gdLst/>
              <a:ahLst/>
              <a:cxnLst>
                <a:cxn ang="0">
                  <a:pos x="367" y="6"/>
                </a:cxn>
                <a:cxn ang="0">
                  <a:pos x="449" y="52"/>
                </a:cxn>
                <a:cxn ang="0">
                  <a:pos x="539" y="33"/>
                </a:cxn>
                <a:cxn ang="0">
                  <a:pos x="584" y="134"/>
                </a:cxn>
                <a:cxn ang="0">
                  <a:pos x="667" y="115"/>
                </a:cxn>
                <a:cxn ang="0">
                  <a:pos x="693" y="207"/>
                </a:cxn>
                <a:cxn ang="0">
                  <a:pos x="773" y="141"/>
                </a:cxn>
                <a:cxn ang="0">
                  <a:pos x="858" y="182"/>
                </a:cxn>
                <a:cxn ang="0">
                  <a:pos x="944" y="141"/>
                </a:cxn>
                <a:cxn ang="0">
                  <a:pos x="1008" y="264"/>
                </a:cxn>
                <a:cxn ang="0">
                  <a:pos x="941" y="340"/>
                </a:cxn>
                <a:cxn ang="0">
                  <a:pos x="861" y="446"/>
                </a:cxn>
                <a:cxn ang="0">
                  <a:pos x="951" y="482"/>
                </a:cxn>
                <a:cxn ang="0">
                  <a:pos x="976" y="534"/>
                </a:cxn>
                <a:cxn ang="0">
                  <a:pos x="1036" y="557"/>
                </a:cxn>
                <a:cxn ang="0">
                  <a:pos x="1130" y="669"/>
                </a:cxn>
                <a:cxn ang="0">
                  <a:pos x="1159" y="780"/>
                </a:cxn>
                <a:cxn ang="0">
                  <a:pos x="1074" y="754"/>
                </a:cxn>
                <a:cxn ang="0">
                  <a:pos x="1005" y="811"/>
                </a:cxn>
                <a:cxn ang="0">
                  <a:pos x="956" y="898"/>
                </a:cxn>
                <a:cxn ang="0">
                  <a:pos x="846" y="910"/>
                </a:cxn>
                <a:cxn ang="0">
                  <a:pos x="766" y="851"/>
                </a:cxn>
                <a:cxn ang="0">
                  <a:pos x="705" y="823"/>
                </a:cxn>
                <a:cxn ang="0">
                  <a:pos x="683" y="754"/>
                </a:cxn>
                <a:cxn ang="0">
                  <a:pos x="584" y="775"/>
                </a:cxn>
                <a:cxn ang="0">
                  <a:pos x="537" y="789"/>
                </a:cxn>
                <a:cxn ang="0">
                  <a:pos x="503" y="749"/>
                </a:cxn>
                <a:cxn ang="0">
                  <a:pos x="402" y="797"/>
                </a:cxn>
                <a:cxn ang="0">
                  <a:pos x="296" y="837"/>
                </a:cxn>
                <a:cxn ang="0">
                  <a:pos x="250" y="803"/>
                </a:cxn>
                <a:cxn ang="0">
                  <a:pos x="222" y="725"/>
                </a:cxn>
                <a:cxn ang="0">
                  <a:pos x="215" y="654"/>
                </a:cxn>
                <a:cxn ang="0">
                  <a:pos x="186" y="591"/>
                </a:cxn>
                <a:cxn ang="0">
                  <a:pos x="85" y="609"/>
                </a:cxn>
                <a:cxn ang="0">
                  <a:pos x="52" y="539"/>
                </a:cxn>
                <a:cxn ang="0">
                  <a:pos x="0" y="498"/>
                </a:cxn>
                <a:cxn ang="0">
                  <a:pos x="12" y="409"/>
                </a:cxn>
                <a:cxn ang="0">
                  <a:pos x="5" y="345"/>
                </a:cxn>
                <a:cxn ang="0">
                  <a:pos x="76" y="354"/>
                </a:cxn>
                <a:cxn ang="0">
                  <a:pos x="201" y="347"/>
                </a:cxn>
                <a:cxn ang="0">
                  <a:pos x="258" y="363"/>
                </a:cxn>
                <a:cxn ang="0">
                  <a:pos x="298" y="300"/>
                </a:cxn>
                <a:cxn ang="0">
                  <a:pos x="397" y="317"/>
                </a:cxn>
                <a:cxn ang="0">
                  <a:pos x="357" y="253"/>
                </a:cxn>
                <a:cxn ang="0">
                  <a:pos x="352" y="186"/>
                </a:cxn>
                <a:cxn ang="0">
                  <a:pos x="340" y="103"/>
                </a:cxn>
                <a:cxn ang="0">
                  <a:pos x="312" y="0"/>
                </a:cxn>
              </a:cxnLst>
              <a:rect l="0" t="0" r="r" b="b"/>
              <a:pathLst>
                <a:path w="1159" h="910">
                  <a:moveTo>
                    <a:pt x="312" y="0"/>
                  </a:moveTo>
                  <a:lnTo>
                    <a:pt x="367" y="6"/>
                  </a:lnTo>
                  <a:lnTo>
                    <a:pt x="430" y="33"/>
                  </a:lnTo>
                  <a:lnTo>
                    <a:pt x="449" y="52"/>
                  </a:lnTo>
                  <a:lnTo>
                    <a:pt x="492" y="59"/>
                  </a:lnTo>
                  <a:lnTo>
                    <a:pt x="539" y="33"/>
                  </a:lnTo>
                  <a:lnTo>
                    <a:pt x="558" y="75"/>
                  </a:lnTo>
                  <a:lnTo>
                    <a:pt x="584" y="134"/>
                  </a:lnTo>
                  <a:lnTo>
                    <a:pt x="619" y="134"/>
                  </a:lnTo>
                  <a:lnTo>
                    <a:pt x="667" y="115"/>
                  </a:lnTo>
                  <a:lnTo>
                    <a:pt x="697" y="170"/>
                  </a:lnTo>
                  <a:lnTo>
                    <a:pt x="693" y="207"/>
                  </a:lnTo>
                  <a:lnTo>
                    <a:pt x="740" y="172"/>
                  </a:lnTo>
                  <a:lnTo>
                    <a:pt x="773" y="141"/>
                  </a:lnTo>
                  <a:lnTo>
                    <a:pt x="828" y="181"/>
                  </a:lnTo>
                  <a:lnTo>
                    <a:pt x="858" y="182"/>
                  </a:lnTo>
                  <a:lnTo>
                    <a:pt x="866" y="141"/>
                  </a:lnTo>
                  <a:lnTo>
                    <a:pt x="944" y="141"/>
                  </a:lnTo>
                  <a:lnTo>
                    <a:pt x="1040" y="234"/>
                  </a:lnTo>
                  <a:lnTo>
                    <a:pt x="1008" y="264"/>
                  </a:lnTo>
                  <a:lnTo>
                    <a:pt x="1000" y="317"/>
                  </a:lnTo>
                  <a:lnTo>
                    <a:pt x="941" y="340"/>
                  </a:lnTo>
                  <a:lnTo>
                    <a:pt x="854" y="408"/>
                  </a:lnTo>
                  <a:lnTo>
                    <a:pt x="861" y="446"/>
                  </a:lnTo>
                  <a:lnTo>
                    <a:pt x="910" y="503"/>
                  </a:lnTo>
                  <a:lnTo>
                    <a:pt x="951" y="482"/>
                  </a:lnTo>
                  <a:lnTo>
                    <a:pt x="976" y="505"/>
                  </a:lnTo>
                  <a:lnTo>
                    <a:pt x="976" y="534"/>
                  </a:lnTo>
                  <a:lnTo>
                    <a:pt x="1001" y="560"/>
                  </a:lnTo>
                  <a:lnTo>
                    <a:pt x="1036" y="557"/>
                  </a:lnTo>
                  <a:lnTo>
                    <a:pt x="1076" y="626"/>
                  </a:lnTo>
                  <a:lnTo>
                    <a:pt x="1130" y="669"/>
                  </a:lnTo>
                  <a:lnTo>
                    <a:pt x="1140" y="739"/>
                  </a:lnTo>
                  <a:lnTo>
                    <a:pt x="1159" y="780"/>
                  </a:lnTo>
                  <a:lnTo>
                    <a:pt x="1102" y="754"/>
                  </a:lnTo>
                  <a:lnTo>
                    <a:pt x="1074" y="754"/>
                  </a:lnTo>
                  <a:lnTo>
                    <a:pt x="1074" y="791"/>
                  </a:lnTo>
                  <a:lnTo>
                    <a:pt x="1005" y="811"/>
                  </a:lnTo>
                  <a:lnTo>
                    <a:pt x="969" y="848"/>
                  </a:lnTo>
                  <a:lnTo>
                    <a:pt x="956" y="898"/>
                  </a:lnTo>
                  <a:lnTo>
                    <a:pt x="891" y="898"/>
                  </a:lnTo>
                  <a:lnTo>
                    <a:pt x="846" y="910"/>
                  </a:lnTo>
                  <a:lnTo>
                    <a:pt x="816" y="881"/>
                  </a:lnTo>
                  <a:lnTo>
                    <a:pt x="766" y="851"/>
                  </a:lnTo>
                  <a:lnTo>
                    <a:pt x="736" y="823"/>
                  </a:lnTo>
                  <a:lnTo>
                    <a:pt x="705" y="823"/>
                  </a:lnTo>
                  <a:lnTo>
                    <a:pt x="705" y="777"/>
                  </a:lnTo>
                  <a:lnTo>
                    <a:pt x="683" y="754"/>
                  </a:lnTo>
                  <a:lnTo>
                    <a:pt x="629" y="752"/>
                  </a:lnTo>
                  <a:lnTo>
                    <a:pt x="584" y="775"/>
                  </a:lnTo>
                  <a:lnTo>
                    <a:pt x="561" y="797"/>
                  </a:lnTo>
                  <a:lnTo>
                    <a:pt x="537" y="789"/>
                  </a:lnTo>
                  <a:lnTo>
                    <a:pt x="537" y="749"/>
                  </a:lnTo>
                  <a:lnTo>
                    <a:pt x="503" y="749"/>
                  </a:lnTo>
                  <a:lnTo>
                    <a:pt x="468" y="797"/>
                  </a:lnTo>
                  <a:lnTo>
                    <a:pt x="402" y="797"/>
                  </a:lnTo>
                  <a:lnTo>
                    <a:pt x="366" y="777"/>
                  </a:lnTo>
                  <a:lnTo>
                    <a:pt x="296" y="837"/>
                  </a:lnTo>
                  <a:lnTo>
                    <a:pt x="236" y="849"/>
                  </a:lnTo>
                  <a:lnTo>
                    <a:pt x="250" y="803"/>
                  </a:lnTo>
                  <a:lnTo>
                    <a:pt x="194" y="773"/>
                  </a:lnTo>
                  <a:lnTo>
                    <a:pt x="222" y="725"/>
                  </a:lnTo>
                  <a:lnTo>
                    <a:pt x="206" y="694"/>
                  </a:lnTo>
                  <a:lnTo>
                    <a:pt x="215" y="654"/>
                  </a:lnTo>
                  <a:lnTo>
                    <a:pt x="206" y="612"/>
                  </a:lnTo>
                  <a:lnTo>
                    <a:pt x="186" y="591"/>
                  </a:lnTo>
                  <a:lnTo>
                    <a:pt x="147" y="617"/>
                  </a:lnTo>
                  <a:lnTo>
                    <a:pt x="85" y="609"/>
                  </a:lnTo>
                  <a:lnTo>
                    <a:pt x="85" y="572"/>
                  </a:lnTo>
                  <a:lnTo>
                    <a:pt x="52" y="539"/>
                  </a:lnTo>
                  <a:lnTo>
                    <a:pt x="9" y="531"/>
                  </a:lnTo>
                  <a:lnTo>
                    <a:pt x="0" y="498"/>
                  </a:lnTo>
                  <a:lnTo>
                    <a:pt x="33" y="465"/>
                  </a:lnTo>
                  <a:lnTo>
                    <a:pt x="12" y="409"/>
                  </a:lnTo>
                  <a:lnTo>
                    <a:pt x="24" y="376"/>
                  </a:lnTo>
                  <a:lnTo>
                    <a:pt x="5" y="345"/>
                  </a:lnTo>
                  <a:lnTo>
                    <a:pt x="21" y="319"/>
                  </a:lnTo>
                  <a:lnTo>
                    <a:pt x="76" y="354"/>
                  </a:lnTo>
                  <a:lnTo>
                    <a:pt x="127" y="321"/>
                  </a:lnTo>
                  <a:lnTo>
                    <a:pt x="201" y="347"/>
                  </a:lnTo>
                  <a:lnTo>
                    <a:pt x="224" y="382"/>
                  </a:lnTo>
                  <a:lnTo>
                    <a:pt x="258" y="363"/>
                  </a:lnTo>
                  <a:lnTo>
                    <a:pt x="258" y="326"/>
                  </a:lnTo>
                  <a:lnTo>
                    <a:pt x="298" y="300"/>
                  </a:lnTo>
                  <a:lnTo>
                    <a:pt x="329" y="331"/>
                  </a:lnTo>
                  <a:lnTo>
                    <a:pt x="397" y="317"/>
                  </a:lnTo>
                  <a:lnTo>
                    <a:pt x="397" y="293"/>
                  </a:lnTo>
                  <a:lnTo>
                    <a:pt x="357" y="253"/>
                  </a:lnTo>
                  <a:lnTo>
                    <a:pt x="378" y="212"/>
                  </a:lnTo>
                  <a:lnTo>
                    <a:pt x="352" y="186"/>
                  </a:lnTo>
                  <a:lnTo>
                    <a:pt x="362" y="156"/>
                  </a:lnTo>
                  <a:lnTo>
                    <a:pt x="340" y="103"/>
                  </a:lnTo>
                  <a:lnTo>
                    <a:pt x="354" y="49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8100" cap="flat" cmpd="sng">
              <a:solidFill>
                <a:srgbClr val="0066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2653" y="2108"/>
              <a:ext cx="1312" cy="1118"/>
            </a:xfrm>
            <a:custGeom>
              <a:avLst/>
              <a:gdLst/>
              <a:ahLst/>
              <a:cxnLst>
                <a:cxn ang="0">
                  <a:pos x="1133" y="278"/>
                </a:cxn>
                <a:cxn ang="0">
                  <a:pos x="1043" y="219"/>
                </a:cxn>
                <a:cxn ang="0">
                  <a:pos x="929" y="156"/>
                </a:cxn>
                <a:cxn ang="0">
                  <a:pos x="882" y="132"/>
                </a:cxn>
                <a:cxn ang="0">
                  <a:pos x="835" y="201"/>
                </a:cxn>
                <a:cxn ang="0">
                  <a:pos x="755" y="168"/>
                </a:cxn>
                <a:cxn ang="0">
                  <a:pos x="719" y="115"/>
                </a:cxn>
                <a:cxn ang="0">
                  <a:pos x="664" y="80"/>
                </a:cxn>
                <a:cxn ang="0">
                  <a:pos x="548" y="49"/>
                </a:cxn>
                <a:cxn ang="0">
                  <a:pos x="444" y="4"/>
                </a:cxn>
                <a:cxn ang="0">
                  <a:pos x="419" y="68"/>
                </a:cxn>
                <a:cxn ang="0">
                  <a:pos x="366" y="96"/>
                </a:cxn>
                <a:cxn ang="0">
                  <a:pos x="303" y="116"/>
                </a:cxn>
                <a:cxn ang="0">
                  <a:pos x="255" y="122"/>
                </a:cxn>
                <a:cxn ang="0">
                  <a:pos x="224" y="174"/>
                </a:cxn>
                <a:cxn ang="0">
                  <a:pos x="276" y="239"/>
                </a:cxn>
                <a:cxn ang="0">
                  <a:pos x="244" y="298"/>
                </a:cxn>
                <a:cxn ang="0">
                  <a:pos x="203" y="314"/>
                </a:cxn>
                <a:cxn ang="0">
                  <a:pos x="127" y="310"/>
                </a:cxn>
                <a:cxn ang="0">
                  <a:pos x="31" y="340"/>
                </a:cxn>
                <a:cxn ang="0">
                  <a:pos x="11" y="395"/>
                </a:cxn>
                <a:cxn ang="0">
                  <a:pos x="21" y="489"/>
                </a:cxn>
                <a:cxn ang="0">
                  <a:pos x="0" y="569"/>
                </a:cxn>
                <a:cxn ang="0">
                  <a:pos x="11" y="640"/>
                </a:cxn>
                <a:cxn ang="0">
                  <a:pos x="68" y="706"/>
                </a:cxn>
                <a:cxn ang="0">
                  <a:pos x="144" y="711"/>
                </a:cxn>
                <a:cxn ang="0">
                  <a:pos x="201" y="780"/>
                </a:cxn>
                <a:cxn ang="0">
                  <a:pos x="291" y="782"/>
                </a:cxn>
                <a:cxn ang="0">
                  <a:pos x="364" y="804"/>
                </a:cxn>
                <a:cxn ang="0">
                  <a:pos x="402" y="888"/>
                </a:cxn>
                <a:cxn ang="0">
                  <a:pos x="509" y="879"/>
                </a:cxn>
                <a:cxn ang="0">
                  <a:pos x="555" y="950"/>
                </a:cxn>
                <a:cxn ang="0">
                  <a:pos x="511" y="1000"/>
                </a:cxn>
                <a:cxn ang="0">
                  <a:pos x="504" y="1068"/>
                </a:cxn>
                <a:cxn ang="0">
                  <a:pos x="563" y="1095"/>
                </a:cxn>
                <a:cxn ang="0">
                  <a:pos x="632" y="1078"/>
                </a:cxn>
                <a:cxn ang="0">
                  <a:pos x="693" y="1068"/>
                </a:cxn>
                <a:cxn ang="0">
                  <a:pos x="740" y="1030"/>
                </a:cxn>
                <a:cxn ang="0">
                  <a:pos x="797" y="993"/>
                </a:cxn>
                <a:cxn ang="0">
                  <a:pos x="889" y="1002"/>
                </a:cxn>
                <a:cxn ang="0">
                  <a:pos x="958" y="997"/>
                </a:cxn>
                <a:cxn ang="0">
                  <a:pos x="1017" y="945"/>
                </a:cxn>
                <a:cxn ang="0">
                  <a:pos x="1066" y="915"/>
                </a:cxn>
                <a:cxn ang="0">
                  <a:pos x="1104" y="886"/>
                </a:cxn>
                <a:cxn ang="0">
                  <a:pos x="1062" y="829"/>
                </a:cxn>
                <a:cxn ang="0">
                  <a:pos x="1066" y="768"/>
                </a:cxn>
                <a:cxn ang="0">
                  <a:pos x="1102" y="714"/>
                </a:cxn>
                <a:cxn ang="0">
                  <a:pos x="1107" y="661"/>
                </a:cxn>
                <a:cxn ang="0">
                  <a:pos x="1187" y="602"/>
                </a:cxn>
                <a:cxn ang="0">
                  <a:pos x="1169" y="505"/>
                </a:cxn>
                <a:cxn ang="0">
                  <a:pos x="1166" y="427"/>
                </a:cxn>
                <a:cxn ang="0">
                  <a:pos x="1211" y="385"/>
                </a:cxn>
                <a:cxn ang="0">
                  <a:pos x="1183" y="328"/>
                </a:cxn>
              </a:cxnLst>
              <a:rect l="0" t="0" r="r" b="b"/>
              <a:pathLst>
                <a:path w="1211" h="1118">
                  <a:moveTo>
                    <a:pt x="1183" y="328"/>
                  </a:moveTo>
                  <a:lnTo>
                    <a:pt x="1133" y="278"/>
                  </a:lnTo>
                  <a:lnTo>
                    <a:pt x="1093" y="278"/>
                  </a:lnTo>
                  <a:lnTo>
                    <a:pt x="1043" y="219"/>
                  </a:lnTo>
                  <a:lnTo>
                    <a:pt x="946" y="196"/>
                  </a:lnTo>
                  <a:lnTo>
                    <a:pt x="929" y="156"/>
                  </a:lnTo>
                  <a:lnTo>
                    <a:pt x="882" y="156"/>
                  </a:lnTo>
                  <a:lnTo>
                    <a:pt x="882" y="132"/>
                  </a:lnTo>
                  <a:lnTo>
                    <a:pt x="835" y="161"/>
                  </a:lnTo>
                  <a:lnTo>
                    <a:pt x="835" y="201"/>
                  </a:lnTo>
                  <a:lnTo>
                    <a:pt x="781" y="182"/>
                  </a:lnTo>
                  <a:lnTo>
                    <a:pt x="755" y="168"/>
                  </a:lnTo>
                  <a:lnTo>
                    <a:pt x="755" y="134"/>
                  </a:lnTo>
                  <a:lnTo>
                    <a:pt x="719" y="115"/>
                  </a:lnTo>
                  <a:lnTo>
                    <a:pt x="691" y="109"/>
                  </a:lnTo>
                  <a:lnTo>
                    <a:pt x="664" y="80"/>
                  </a:lnTo>
                  <a:lnTo>
                    <a:pt x="615" y="49"/>
                  </a:lnTo>
                  <a:lnTo>
                    <a:pt x="548" y="49"/>
                  </a:lnTo>
                  <a:lnTo>
                    <a:pt x="485" y="0"/>
                  </a:lnTo>
                  <a:lnTo>
                    <a:pt x="444" y="4"/>
                  </a:lnTo>
                  <a:lnTo>
                    <a:pt x="416" y="26"/>
                  </a:lnTo>
                  <a:lnTo>
                    <a:pt x="419" y="68"/>
                  </a:lnTo>
                  <a:lnTo>
                    <a:pt x="380" y="66"/>
                  </a:lnTo>
                  <a:lnTo>
                    <a:pt x="366" y="96"/>
                  </a:lnTo>
                  <a:lnTo>
                    <a:pt x="326" y="96"/>
                  </a:lnTo>
                  <a:lnTo>
                    <a:pt x="303" y="116"/>
                  </a:lnTo>
                  <a:lnTo>
                    <a:pt x="276" y="109"/>
                  </a:lnTo>
                  <a:lnTo>
                    <a:pt x="255" y="122"/>
                  </a:lnTo>
                  <a:lnTo>
                    <a:pt x="250" y="149"/>
                  </a:lnTo>
                  <a:lnTo>
                    <a:pt x="224" y="174"/>
                  </a:lnTo>
                  <a:lnTo>
                    <a:pt x="222" y="213"/>
                  </a:lnTo>
                  <a:lnTo>
                    <a:pt x="276" y="239"/>
                  </a:lnTo>
                  <a:lnTo>
                    <a:pt x="277" y="276"/>
                  </a:lnTo>
                  <a:lnTo>
                    <a:pt x="244" y="298"/>
                  </a:lnTo>
                  <a:lnTo>
                    <a:pt x="218" y="286"/>
                  </a:lnTo>
                  <a:lnTo>
                    <a:pt x="203" y="314"/>
                  </a:lnTo>
                  <a:lnTo>
                    <a:pt x="172" y="309"/>
                  </a:lnTo>
                  <a:lnTo>
                    <a:pt x="127" y="310"/>
                  </a:lnTo>
                  <a:lnTo>
                    <a:pt x="69" y="302"/>
                  </a:lnTo>
                  <a:lnTo>
                    <a:pt x="31" y="340"/>
                  </a:lnTo>
                  <a:lnTo>
                    <a:pt x="30" y="376"/>
                  </a:lnTo>
                  <a:lnTo>
                    <a:pt x="11" y="395"/>
                  </a:lnTo>
                  <a:lnTo>
                    <a:pt x="23" y="440"/>
                  </a:lnTo>
                  <a:lnTo>
                    <a:pt x="21" y="489"/>
                  </a:lnTo>
                  <a:lnTo>
                    <a:pt x="0" y="515"/>
                  </a:lnTo>
                  <a:lnTo>
                    <a:pt x="0" y="569"/>
                  </a:lnTo>
                  <a:lnTo>
                    <a:pt x="19" y="609"/>
                  </a:lnTo>
                  <a:lnTo>
                    <a:pt x="11" y="640"/>
                  </a:lnTo>
                  <a:lnTo>
                    <a:pt x="30" y="674"/>
                  </a:lnTo>
                  <a:lnTo>
                    <a:pt x="68" y="706"/>
                  </a:lnTo>
                  <a:lnTo>
                    <a:pt x="101" y="687"/>
                  </a:lnTo>
                  <a:lnTo>
                    <a:pt x="144" y="711"/>
                  </a:lnTo>
                  <a:lnTo>
                    <a:pt x="163" y="745"/>
                  </a:lnTo>
                  <a:lnTo>
                    <a:pt x="201" y="780"/>
                  </a:lnTo>
                  <a:lnTo>
                    <a:pt x="236" y="761"/>
                  </a:lnTo>
                  <a:lnTo>
                    <a:pt x="291" y="782"/>
                  </a:lnTo>
                  <a:lnTo>
                    <a:pt x="341" y="773"/>
                  </a:lnTo>
                  <a:lnTo>
                    <a:pt x="364" y="804"/>
                  </a:lnTo>
                  <a:lnTo>
                    <a:pt x="357" y="842"/>
                  </a:lnTo>
                  <a:lnTo>
                    <a:pt x="402" y="888"/>
                  </a:lnTo>
                  <a:lnTo>
                    <a:pt x="461" y="889"/>
                  </a:lnTo>
                  <a:lnTo>
                    <a:pt x="509" y="879"/>
                  </a:lnTo>
                  <a:lnTo>
                    <a:pt x="560" y="919"/>
                  </a:lnTo>
                  <a:lnTo>
                    <a:pt x="555" y="950"/>
                  </a:lnTo>
                  <a:lnTo>
                    <a:pt x="518" y="957"/>
                  </a:lnTo>
                  <a:lnTo>
                    <a:pt x="511" y="1000"/>
                  </a:lnTo>
                  <a:lnTo>
                    <a:pt x="473" y="1040"/>
                  </a:lnTo>
                  <a:lnTo>
                    <a:pt x="504" y="1068"/>
                  </a:lnTo>
                  <a:lnTo>
                    <a:pt x="532" y="1111"/>
                  </a:lnTo>
                  <a:lnTo>
                    <a:pt x="563" y="1095"/>
                  </a:lnTo>
                  <a:lnTo>
                    <a:pt x="594" y="1118"/>
                  </a:lnTo>
                  <a:lnTo>
                    <a:pt x="632" y="1078"/>
                  </a:lnTo>
                  <a:lnTo>
                    <a:pt x="672" y="1108"/>
                  </a:lnTo>
                  <a:lnTo>
                    <a:pt x="693" y="1068"/>
                  </a:lnTo>
                  <a:lnTo>
                    <a:pt x="717" y="1061"/>
                  </a:lnTo>
                  <a:lnTo>
                    <a:pt x="740" y="1030"/>
                  </a:lnTo>
                  <a:lnTo>
                    <a:pt x="781" y="1030"/>
                  </a:lnTo>
                  <a:lnTo>
                    <a:pt x="797" y="993"/>
                  </a:lnTo>
                  <a:lnTo>
                    <a:pt x="846" y="972"/>
                  </a:lnTo>
                  <a:lnTo>
                    <a:pt x="889" y="1002"/>
                  </a:lnTo>
                  <a:lnTo>
                    <a:pt x="918" y="985"/>
                  </a:lnTo>
                  <a:lnTo>
                    <a:pt x="958" y="997"/>
                  </a:lnTo>
                  <a:lnTo>
                    <a:pt x="996" y="978"/>
                  </a:lnTo>
                  <a:lnTo>
                    <a:pt x="1017" y="945"/>
                  </a:lnTo>
                  <a:lnTo>
                    <a:pt x="1050" y="953"/>
                  </a:lnTo>
                  <a:lnTo>
                    <a:pt x="1066" y="915"/>
                  </a:lnTo>
                  <a:lnTo>
                    <a:pt x="1092" y="908"/>
                  </a:lnTo>
                  <a:lnTo>
                    <a:pt x="1104" y="886"/>
                  </a:lnTo>
                  <a:lnTo>
                    <a:pt x="1072" y="863"/>
                  </a:lnTo>
                  <a:lnTo>
                    <a:pt x="1062" y="829"/>
                  </a:lnTo>
                  <a:lnTo>
                    <a:pt x="1102" y="804"/>
                  </a:lnTo>
                  <a:lnTo>
                    <a:pt x="1066" y="768"/>
                  </a:lnTo>
                  <a:lnTo>
                    <a:pt x="1074" y="737"/>
                  </a:lnTo>
                  <a:lnTo>
                    <a:pt x="1102" y="714"/>
                  </a:lnTo>
                  <a:lnTo>
                    <a:pt x="1076" y="681"/>
                  </a:lnTo>
                  <a:lnTo>
                    <a:pt x="1107" y="661"/>
                  </a:lnTo>
                  <a:lnTo>
                    <a:pt x="1119" y="633"/>
                  </a:lnTo>
                  <a:lnTo>
                    <a:pt x="1187" y="602"/>
                  </a:lnTo>
                  <a:lnTo>
                    <a:pt x="1183" y="539"/>
                  </a:lnTo>
                  <a:lnTo>
                    <a:pt x="1169" y="505"/>
                  </a:lnTo>
                  <a:lnTo>
                    <a:pt x="1185" y="472"/>
                  </a:lnTo>
                  <a:lnTo>
                    <a:pt x="1166" y="427"/>
                  </a:lnTo>
                  <a:lnTo>
                    <a:pt x="1201" y="406"/>
                  </a:lnTo>
                  <a:lnTo>
                    <a:pt x="1211" y="385"/>
                  </a:lnTo>
                  <a:lnTo>
                    <a:pt x="1175" y="361"/>
                  </a:lnTo>
                  <a:lnTo>
                    <a:pt x="1183" y="32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8100" cap="flat" cmpd="sng">
              <a:solidFill>
                <a:srgbClr val="0066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209" y="2372"/>
              <a:ext cx="1848" cy="1218"/>
            </a:xfrm>
            <a:custGeom>
              <a:avLst/>
              <a:gdLst/>
              <a:ahLst/>
              <a:cxnLst>
                <a:cxn ang="0">
                  <a:pos x="1613" y="968"/>
                </a:cxn>
                <a:cxn ang="0">
                  <a:pos x="1502" y="974"/>
                </a:cxn>
                <a:cxn ang="0">
                  <a:pos x="1372" y="908"/>
                </a:cxn>
                <a:cxn ang="0">
                  <a:pos x="1303" y="942"/>
                </a:cxn>
                <a:cxn ang="0">
                  <a:pos x="1265" y="1003"/>
                </a:cxn>
                <a:cxn ang="0">
                  <a:pos x="1188" y="1135"/>
                </a:cxn>
                <a:cxn ang="0">
                  <a:pos x="1135" y="1218"/>
                </a:cxn>
                <a:cxn ang="0">
                  <a:pos x="1079" y="1100"/>
                </a:cxn>
                <a:cxn ang="0">
                  <a:pos x="960" y="1078"/>
                </a:cxn>
                <a:cxn ang="0">
                  <a:pos x="915" y="1041"/>
                </a:cxn>
                <a:cxn ang="0">
                  <a:pos x="816" y="998"/>
                </a:cxn>
                <a:cxn ang="0">
                  <a:pos x="724" y="1058"/>
                </a:cxn>
                <a:cxn ang="0">
                  <a:pos x="587" y="1083"/>
                </a:cxn>
                <a:cxn ang="0">
                  <a:pos x="348" y="1024"/>
                </a:cxn>
                <a:cxn ang="0">
                  <a:pos x="256" y="935"/>
                </a:cxn>
                <a:cxn ang="0">
                  <a:pos x="187" y="953"/>
                </a:cxn>
                <a:cxn ang="0">
                  <a:pos x="73" y="906"/>
                </a:cxn>
                <a:cxn ang="0">
                  <a:pos x="0" y="896"/>
                </a:cxn>
                <a:cxn ang="0">
                  <a:pos x="54" y="831"/>
                </a:cxn>
                <a:cxn ang="0">
                  <a:pos x="123" y="814"/>
                </a:cxn>
                <a:cxn ang="0">
                  <a:pos x="184" y="804"/>
                </a:cxn>
                <a:cxn ang="0">
                  <a:pos x="230" y="766"/>
                </a:cxn>
                <a:cxn ang="0">
                  <a:pos x="288" y="729"/>
                </a:cxn>
                <a:cxn ang="0">
                  <a:pos x="379" y="738"/>
                </a:cxn>
                <a:cxn ang="0">
                  <a:pos x="449" y="733"/>
                </a:cxn>
                <a:cxn ang="0">
                  <a:pos x="508" y="681"/>
                </a:cxn>
                <a:cxn ang="0">
                  <a:pos x="556" y="651"/>
                </a:cxn>
                <a:cxn ang="0">
                  <a:pos x="594" y="622"/>
                </a:cxn>
                <a:cxn ang="0">
                  <a:pos x="553" y="565"/>
                </a:cxn>
                <a:cxn ang="0">
                  <a:pos x="556" y="504"/>
                </a:cxn>
                <a:cxn ang="0">
                  <a:pos x="592" y="450"/>
                </a:cxn>
                <a:cxn ang="0">
                  <a:pos x="598" y="397"/>
                </a:cxn>
                <a:cxn ang="0">
                  <a:pos x="677" y="338"/>
                </a:cxn>
                <a:cxn ang="0">
                  <a:pos x="660" y="241"/>
                </a:cxn>
                <a:cxn ang="0">
                  <a:pos x="656" y="163"/>
                </a:cxn>
                <a:cxn ang="0">
                  <a:pos x="702" y="121"/>
                </a:cxn>
                <a:cxn ang="0">
                  <a:pos x="674" y="64"/>
                </a:cxn>
                <a:cxn ang="0">
                  <a:pos x="781" y="41"/>
                </a:cxn>
                <a:cxn ang="0">
                  <a:pos x="935" y="0"/>
                </a:cxn>
                <a:cxn ang="0">
                  <a:pos x="958" y="97"/>
                </a:cxn>
                <a:cxn ang="0">
                  <a:pos x="1031" y="111"/>
                </a:cxn>
                <a:cxn ang="0">
                  <a:pos x="996" y="192"/>
                </a:cxn>
                <a:cxn ang="0">
                  <a:pos x="1003" y="258"/>
                </a:cxn>
                <a:cxn ang="0">
                  <a:pos x="1076" y="275"/>
                </a:cxn>
                <a:cxn ang="0">
                  <a:pos x="1077" y="202"/>
                </a:cxn>
                <a:cxn ang="0">
                  <a:pos x="1076" y="145"/>
                </a:cxn>
                <a:cxn ang="0">
                  <a:pos x="1131" y="182"/>
                </a:cxn>
                <a:cxn ang="0">
                  <a:pos x="1157" y="239"/>
                </a:cxn>
                <a:cxn ang="0">
                  <a:pos x="1199" y="299"/>
                </a:cxn>
                <a:cxn ang="0">
                  <a:pos x="1254" y="338"/>
                </a:cxn>
                <a:cxn ang="0">
                  <a:pos x="1275" y="384"/>
                </a:cxn>
                <a:cxn ang="0">
                  <a:pos x="1277" y="464"/>
                </a:cxn>
                <a:cxn ang="0">
                  <a:pos x="1287" y="537"/>
                </a:cxn>
                <a:cxn ang="0">
                  <a:pos x="1329" y="577"/>
                </a:cxn>
                <a:cxn ang="0">
                  <a:pos x="1263" y="634"/>
                </a:cxn>
                <a:cxn ang="0">
                  <a:pos x="1346" y="644"/>
                </a:cxn>
                <a:cxn ang="0">
                  <a:pos x="1362" y="707"/>
                </a:cxn>
                <a:cxn ang="0">
                  <a:pos x="1462" y="738"/>
                </a:cxn>
                <a:cxn ang="0">
                  <a:pos x="1497" y="776"/>
                </a:cxn>
                <a:cxn ang="0">
                  <a:pos x="1580" y="793"/>
                </a:cxn>
                <a:cxn ang="0">
                  <a:pos x="1621" y="845"/>
                </a:cxn>
                <a:cxn ang="0">
                  <a:pos x="1691" y="894"/>
                </a:cxn>
                <a:cxn ang="0">
                  <a:pos x="1658" y="956"/>
                </a:cxn>
              </a:cxnLst>
              <a:rect l="0" t="0" r="r" b="b"/>
              <a:pathLst>
                <a:path w="1706" h="1218">
                  <a:moveTo>
                    <a:pt x="1658" y="956"/>
                  </a:moveTo>
                  <a:lnTo>
                    <a:pt x="1613" y="968"/>
                  </a:lnTo>
                  <a:lnTo>
                    <a:pt x="1563" y="934"/>
                  </a:lnTo>
                  <a:lnTo>
                    <a:pt x="1502" y="974"/>
                  </a:lnTo>
                  <a:lnTo>
                    <a:pt x="1441" y="937"/>
                  </a:lnTo>
                  <a:lnTo>
                    <a:pt x="1372" y="908"/>
                  </a:lnTo>
                  <a:lnTo>
                    <a:pt x="1337" y="908"/>
                  </a:lnTo>
                  <a:lnTo>
                    <a:pt x="1303" y="942"/>
                  </a:lnTo>
                  <a:lnTo>
                    <a:pt x="1280" y="951"/>
                  </a:lnTo>
                  <a:lnTo>
                    <a:pt x="1265" y="1003"/>
                  </a:lnTo>
                  <a:lnTo>
                    <a:pt x="1202" y="1081"/>
                  </a:lnTo>
                  <a:lnTo>
                    <a:pt x="1188" y="1135"/>
                  </a:lnTo>
                  <a:lnTo>
                    <a:pt x="1166" y="1214"/>
                  </a:lnTo>
                  <a:lnTo>
                    <a:pt x="1135" y="1218"/>
                  </a:lnTo>
                  <a:lnTo>
                    <a:pt x="1116" y="1124"/>
                  </a:lnTo>
                  <a:lnTo>
                    <a:pt x="1079" y="1100"/>
                  </a:lnTo>
                  <a:lnTo>
                    <a:pt x="1022" y="1116"/>
                  </a:lnTo>
                  <a:lnTo>
                    <a:pt x="960" y="1078"/>
                  </a:lnTo>
                  <a:lnTo>
                    <a:pt x="925" y="1088"/>
                  </a:lnTo>
                  <a:lnTo>
                    <a:pt x="915" y="1041"/>
                  </a:lnTo>
                  <a:lnTo>
                    <a:pt x="845" y="1031"/>
                  </a:lnTo>
                  <a:lnTo>
                    <a:pt x="816" y="998"/>
                  </a:lnTo>
                  <a:lnTo>
                    <a:pt x="745" y="1001"/>
                  </a:lnTo>
                  <a:lnTo>
                    <a:pt x="724" y="1058"/>
                  </a:lnTo>
                  <a:lnTo>
                    <a:pt x="688" y="1102"/>
                  </a:lnTo>
                  <a:lnTo>
                    <a:pt x="587" y="1083"/>
                  </a:lnTo>
                  <a:lnTo>
                    <a:pt x="457" y="1084"/>
                  </a:lnTo>
                  <a:lnTo>
                    <a:pt x="348" y="1024"/>
                  </a:lnTo>
                  <a:lnTo>
                    <a:pt x="339" y="994"/>
                  </a:lnTo>
                  <a:lnTo>
                    <a:pt x="256" y="935"/>
                  </a:lnTo>
                  <a:lnTo>
                    <a:pt x="199" y="930"/>
                  </a:lnTo>
                  <a:lnTo>
                    <a:pt x="187" y="953"/>
                  </a:lnTo>
                  <a:lnTo>
                    <a:pt x="130" y="948"/>
                  </a:lnTo>
                  <a:lnTo>
                    <a:pt x="73" y="906"/>
                  </a:lnTo>
                  <a:lnTo>
                    <a:pt x="24" y="901"/>
                  </a:lnTo>
                  <a:lnTo>
                    <a:pt x="0" y="896"/>
                  </a:lnTo>
                  <a:lnTo>
                    <a:pt x="22" y="847"/>
                  </a:lnTo>
                  <a:lnTo>
                    <a:pt x="54" y="831"/>
                  </a:lnTo>
                  <a:lnTo>
                    <a:pt x="85" y="854"/>
                  </a:lnTo>
                  <a:lnTo>
                    <a:pt x="123" y="814"/>
                  </a:lnTo>
                  <a:lnTo>
                    <a:pt x="163" y="844"/>
                  </a:lnTo>
                  <a:lnTo>
                    <a:pt x="184" y="804"/>
                  </a:lnTo>
                  <a:lnTo>
                    <a:pt x="208" y="797"/>
                  </a:lnTo>
                  <a:lnTo>
                    <a:pt x="230" y="766"/>
                  </a:lnTo>
                  <a:lnTo>
                    <a:pt x="272" y="766"/>
                  </a:lnTo>
                  <a:lnTo>
                    <a:pt x="288" y="729"/>
                  </a:lnTo>
                  <a:lnTo>
                    <a:pt x="336" y="708"/>
                  </a:lnTo>
                  <a:lnTo>
                    <a:pt x="379" y="738"/>
                  </a:lnTo>
                  <a:lnTo>
                    <a:pt x="409" y="721"/>
                  </a:lnTo>
                  <a:lnTo>
                    <a:pt x="449" y="733"/>
                  </a:lnTo>
                  <a:lnTo>
                    <a:pt x="487" y="714"/>
                  </a:lnTo>
                  <a:lnTo>
                    <a:pt x="508" y="681"/>
                  </a:lnTo>
                  <a:lnTo>
                    <a:pt x="540" y="689"/>
                  </a:lnTo>
                  <a:lnTo>
                    <a:pt x="556" y="651"/>
                  </a:lnTo>
                  <a:lnTo>
                    <a:pt x="582" y="644"/>
                  </a:lnTo>
                  <a:lnTo>
                    <a:pt x="594" y="622"/>
                  </a:lnTo>
                  <a:lnTo>
                    <a:pt x="563" y="599"/>
                  </a:lnTo>
                  <a:lnTo>
                    <a:pt x="553" y="565"/>
                  </a:lnTo>
                  <a:lnTo>
                    <a:pt x="592" y="540"/>
                  </a:lnTo>
                  <a:lnTo>
                    <a:pt x="556" y="504"/>
                  </a:lnTo>
                  <a:lnTo>
                    <a:pt x="565" y="473"/>
                  </a:lnTo>
                  <a:lnTo>
                    <a:pt x="592" y="450"/>
                  </a:lnTo>
                  <a:lnTo>
                    <a:pt x="566" y="417"/>
                  </a:lnTo>
                  <a:lnTo>
                    <a:pt x="598" y="397"/>
                  </a:lnTo>
                  <a:lnTo>
                    <a:pt x="610" y="369"/>
                  </a:lnTo>
                  <a:lnTo>
                    <a:pt x="677" y="338"/>
                  </a:lnTo>
                  <a:lnTo>
                    <a:pt x="674" y="275"/>
                  </a:lnTo>
                  <a:lnTo>
                    <a:pt x="660" y="241"/>
                  </a:lnTo>
                  <a:lnTo>
                    <a:pt x="676" y="208"/>
                  </a:lnTo>
                  <a:lnTo>
                    <a:pt x="656" y="163"/>
                  </a:lnTo>
                  <a:lnTo>
                    <a:pt x="691" y="142"/>
                  </a:lnTo>
                  <a:lnTo>
                    <a:pt x="702" y="121"/>
                  </a:lnTo>
                  <a:lnTo>
                    <a:pt x="665" y="97"/>
                  </a:lnTo>
                  <a:lnTo>
                    <a:pt x="674" y="64"/>
                  </a:lnTo>
                  <a:lnTo>
                    <a:pt x="696" y="41"/>
                  </a:lnTo>
                  <a:lnTo>
                    <a:pt x="781" y="41"/>
                  </a:lnTo>
                  <a:lnTo>
                    <a:pt x="807" y="0"/>
                  </a:lnTo>
                  <a:lnTo>
                    <a:pt x="935" y="0"/>
                  </a:lnTo>
                  <a:lnTo>
                    <a:pt x="979" y="43"/>
                  </a:lnTo>
                  <a:lnTo>
                    <a:pt x="958" y="97"/>
                  </a:lnTo>
                  <a:lnTo>
                    <a:pt x="991" y="98"/>
                  </a:lnTo>
                  <a:lnTo>
                    <a:pt x="1031" y="111"/>
                  </a:lnTo>
                  <a:lnTo>
                    <a:pt x="996" y="147"/>
                  </a:lnTo>
                  <a:lnTo>
                    <a:pt x="996" y="192"/>
                  </a:lnTo>
                  <a:lnTo>
                    <a:pt x="1027" y="234"/>
                  </a:lnTo>
                  <a:lnTo>
                    <a:pt x="1003" y="258"/>
                  </a:lnTo>
                  <a:lnTo>
                    <a:pt x="1055" y="296"/>
                  </a:lnTo>
                  <a:lnTo>
                    <a:pt x="1076" y="275"/>
                  </a:lnTo>
                  <a:lnTo>
                    <a:pt x="1107" y="232"/>
                  </a:lnTo>
                  <a:lnTo>
                    <a:pt x="1077" y="202"/>
                  </a:lnTo>
                  <a:lnTo>
                    <a:pt x="1050" y="175"/>
                  </a:lnTo>
                  <a:lnTo>
                    <a:pt x="1076" y="145"/>
                  </a:lnTo>
                  <a:lnTo>
                    <a:pt x="1114" y="145"/>
                  </a:lnTo>
                  <a:lnTo>
                    <a:pt x="1131" y="182"/>
                  </a:lnTo>
                  <a:lnTo>
                    <a:pt x="1157" y="208"/>
                  </a:lnTo>
                  <a:lnTo>
                    <a:pt x="1157" y="239"/>
                  </a:lnTo>
                  <a:lnTo>
                    <a:pt x="1199" y="265"/>
                  </a:lnTo>
                  <a:lnTo>
                    <a:pt x="1199" y="299"/>
                  </a:lnTo>
                  <a:lnTo>
                    <a:pt x="1206" y="338"/>
                  </a:lnTo>
                  <a:lnTo>
                    <a:pt x="1254" y="338"/>
                  </a:lnTo>
                  <a:lnTo>
                    <a:pt x="1275" y="358"/>
                  </a:lnTo>
                  <a:lnTo>
                    <a:pt x="1275" y="384"/>
                  </a:lnTo>
                  <a:lnTo>
                    <a:pt x="1303" y="431"/>
                  </a:lnTo>
                  <a:lnTo>
                    <a:pt x="1277" y="464"/>
                  </a:lnTo>
                  <a:lnTo>
                    <a:pt x="1297" y="500"/>
                  </a:lnTo>
                  <a:lnTo>
                    <a:pt x="1287" y="537"/>
                  </a:lnTo>
                  <a:lnTo>
                    <a:pt x="1334" y="542"/>
                  </a:lnTo>
                  <a:lnTo>
                    <a:pt x="1329" y="577"/>
                  </a:lnTo>
                  <a:lnTo>
                    <a:pt x="1297" y="598"/>
                  </a:lnTo>
                  <a:lnTo>
                    <a:pt x="1263" y="634"/>
                  </a:lnTo>
                  <a:lnTo>
                    <a:pt x="1289" y="667"/>
                  </a:lnTo>
                  <a:lnTo>
                    <a:pt x="1346" y="644"/>
                  </a:lnTo>
                  <a:lnTo>
                    <a:pt x="1367" y="667"/>
                  </a:lnTo>
                  <a:lnTo>
                    <a:pt x="1362" y="707"/>
                  </a:lnTo>
                  <a:lnTo>
                    <a:pt x="1405" y="731"/>
                  </a:lnTo>
                  <a:lnTo>
                    <a:pt x="1462" y="738"/>
                  </a:lnTo>
                  <a:lnTo>
                    <a:pt x="1460" y="778"/>
                  </a:lnTo>
                  <a:lnTo>
                    <a:pt x="1497" y="776"/>
                  </a:lnTo>
                  <a:lnTo>
                    <a:pt x="1535" y="811"/>
                  </a:lnTo>
                  <a:lnTo>
                    <a:pt x="1580" y="793"/>
                  </a:lnTo>
                  <a:lnTo>
                    <a:pt x="1620" y="818"/>
                  </a:lnTo>
                  <a:lnTo>
                    <a:pt x="1621" y="845"/>
                  </a:lnTo>
                  <a:lnTo>
                    <a:pt x="1665" y="856"/>
                  </a:lnTo>
                  <a:lnTo>
                    <a:pt x="1691" y="894"/>
                  </a:lnTo>
                  <a:lnTo>
                    <a:pt x="1706" y="913"/>
                  </a:lnTo>
                  <a:lnTo>
                    <a:pt x="1658" y="956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8100" cap="flat" cmpd="sng">
              <a:solidFill>
                <a:srgbClr val="006666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1375" y="1166"/>
              <a:ext cx="1822" cy="1365"/>
            </a:xfrm>
            <a:custGeom>
              <a:avLst/>
              <a:gdLst/>
              <a:ahLst/>
              <a:cxnLst>
                <a:cxn ang="0">
                  <a:pos x="1633" y="752"/>
                </a:cxn>
                <a:cxn ang="0">
                  <a:pos x="1561" y="684"/>
                </a:cxn>
                <a:cxn ang="0">
                  <a:pos x="1543" y="573"/>
                </a:cxn>
                <a:cxn ang="0">
                  <a:pos x="1564" y="454"/>
                </a:cxn>
                <a:cxn ang="0">
                  <a:pos x="1496" y="417"/>
                </a:cxn>
                <a:cxn ang="0">
                  <a:pos x="1401" y="339"/>
                </a:cxn>
                <a:cxn ang="0">
                  <a:pos x="1382" y="265"/>
                </a:cxn>
                <a:cxn ang="0">
                  <a:pos x="1354" y="145"/>
                </a:cxn>
                <a:cxn ang="0">
                  <a:pos x="1335" y="78"/>
                </a:cxn>
                <a:cxn ang="0">
                  <a:pos x="1224" y="29"/>
                </a:cxn>
                <a:cxn ang="0">
                  <a:pos x="1122" y="100"/>
                </a:cxn>
                <a:cxn ang="0">
                  <a:pos x="1067" y="124"/>
                </a:cxn>
                <a:cxn ang="0">
                  <a:pos x="932" y="137"/>
                </a:cxn>
                <a:cxn ang="0">
                  <a:pos x="847" y="211"/>
                </a:cxn>
                <a:cxn ang="0">
                  <a:pos x="769" y="242"/>
                </a:cxn>
                <a:cxn ang="0">
                  <a:pos x="700" y="322"/>
                </a:cxn>
                <a:cxn ang="0">
                  <a:pos x="502" y="327"/>
                </a:cxn>
                <a:cxn ang="0">
                  <a:pos x="421" y="417"/>
                </a:cxn>
                <a:cxn ang="0">
                  <a:pos x="367" y="459"/>
                </a:cxn>
                <a:cxn ang="0">
                  <a:pos x="225" y="476"/>
                </a:cxn>
                <a:cxn ang="0">
                  <a:pos x="78" y="551"/>
                </a:cxn>
                <a:cxn ang="0">
                  <a:pos x="3" y="653"/>
                </a:cxn>
                <a:cxn ang="0">
                  <a:pos x="24" y="719"/>
                </a:cxn>
                <a:cxn ang="0">
                  <a:pos x="104" y="734"/>
                </a:cxn>
                <a:cxn ang="0">
                  <a:pos x="194" y="753"/>
                </a:cxn>
                <a:cxn ang="0">
                  <a:pos x="266" y="821"/>
                </a:cxn>
                <a:cxn ang="0">
                  <a:pos x="327" y="892"/>
                </a:cxn>
                <a:cxn ang="0">
                  <a:pos x="318" y="993"/>
                </a:cxn>
                <a:cxn ang="0">
                  <a:pos x="284" y="1093"/>
                </a:cxn>
                <a:cxn ang="0">
                  <a:pos x="237" y="1149"/>
                </a:cxn>
                <a:cxn ang="0">
                  <a:pos x="272" y="1232"/>
                </a:cxn>
                <a:cxn ang="0">
                  <a:pos x="284" y="1343"/>
                </a:cxn>
                <a:cxn ang="0">
                  <a:pos x="459" y="1337"/>
                </a:cxn>
                <a:cxn ang="0">
                  <a:pos x="537" y="1332"/>
                </a:cxn>
                <a:cxn ang="0">
                  <a:pos x="693" y="1296"/>
                </a:cxn>
                <a:cxn ang="0">
                  <a:pos x="793" y="1306"/>
                </a:cxn>
                <a:cxn ang="0">
                  <a:pos x="925" y="1336"/>
                </a:cxn>
                <a:cxn ang="0">
                  <a:pos x="1044" y="1304"/>
                </a:cxn>
                <a:cxn ang="0">
                  <a:pos x="1124" y="1270"/>
                </a:cxn>
                <a:cxn ang="0">
                  <a:pos x="1192" y="1337"/>
                </a:cxn>
                <a:cxn ang="0">
                  <a:pos x="1250" y="1244"/>
                </a:cxn>
                <a:cxn ang="0">
                  <a:pos x="1384" y="1256"/>
                </a:cxn>
                <a:cxn ang="0">
                  <a:pos x="1458" y="1218"/>
                </a:cxn>
                <a:cxn ang="0">
                  <a:pos x="1405" y="1116"/>
                </a:cxn>
                <a:cxn ang="0">
                  <a:pos x="1457" y="1051"/>
                </a:cxn>
                <a:cxn ang="0">
                  <a:pos x="1547" y="1038"/>
                </a:cxn>
                <a:cxn ang="0">
                  <a:pos x="1597" y="968"/>
                </a:cxn>
                <a:cxn ang="0">
                  <a:pos x="1652" y="887"/>
                </a:cxn>
                <a:cxn ang="0">
                  <a:pos x="786" y="809"/>
                </a:cxn>
                <a:cxn ang="0">
                  <a:pos x="726" y="809"/>
                </a:cxn>
                <a:cxn ang="0">
                  <a:pos x="713" y="734"/>
                </a:cxn>
                <a:cxn ang="0">
                  <a:pos x="682" y="663"/>
                </a:cxn>
                <a:cxn ang="0">
                  <a:pos x="722" y="617"/>
                </a:cxn>
                <a:cxn ang="0">
                  <a:pos x="767" y="577"/>
                </a:cxn>
                <a:cxn ang="0">
                  <a:pos x="847" y="542"/>
                </a:cxn>
                <a:cxn ang="0">
                  <a:pos x="916" y="566"/>
                </a:cxn>
                <a:cxn ang="0">
                  <a:pos x="940" y="596"/>
                </a:cxn>
                <a:cxn ang="0">
                  <a:pos x="1011" y="629"/>
                </a:cxn>
                <a:cxn ang="0">
                  <a:pos x="996" y="679"/>
                </a:cxn>
                <a:cxn ang="0">
                  <a:pos x="992" y="745"/>
                </a:cxn>
                <a:cxn ang="0">
                  <a:pos x="904" y="745"/>
                </a:cxn>
                <a:cxn ang="0">
                  <a:pos x="836" y="797"/>
                </a:cxn>
              </a:cxnLst>
              <a:rect l="0" t="0" r="r" b="b"/>
              <a:pathLst>
                <a:path w="1682" h="1362">
                  <a:moveTo>
                    <a:pt x="1682" y="807"/>
                  </a:moveTo>
                  <a:lnTo>
                    <a:pt x="1633" y="785"/>
                  </a:lnTo>
                  <a:lnTo>
                    <a:pt x="1633" y="752"/>
                  </a:lnTo>
                  <a:lnTo>
                    <a:pt x="1595" y="740"/>
                  </a:lnTo>
                  <a:lnTo>
                    <a:pt x="1555" y="717"/>
                  </a:lnTo>
                  <a:lnTo>
                    <a:pt x="1561" y="684"/>
                  </a:lnTo>
                  <a:lnTo>
                    <a:pt x="1585" y="649"/>
                  </a:lnTo>
                  <a:lnTo>
                    <a:pt x="1599" y="603"/>
                  </a:lnTo>
                  <a:lnTo>
                    <a:pt x="1543" y="573"/>
                  </a:lnTo>
                  <a:lnTo>
                    <a:pt x="1571" y="525"/>
                  </a:lnTo>
                  <a:lnTo>
                    <a:pt x="1555" y="494"/>
                  </a:lnTo>
                  <a:lnTo>
                    <a:pt x="1564" y="454"/>
                  </a:lnTo>
                  <a:lnTo>
                    <a:pt x="1555" y="412"/>
                  </a:lnTo>
                  <a:lnTo>
                    <a:pt x="1535" y="391"/>
                  </a:lnTo>
                  <a:lnTo>
                    <a:pt x="1496" y="417"/>
                  </a:lnTo>
                  <a:lnTo>
                    <a:pt x="1434" y="409"/>
                  </a:lnTo>
                  <a:lnTo>
                    <a:pt x="1434" y="372"/>
                  </a:lnTo>
                  <a:lnTo>
                    <a:pt x="1401" y="339"/>
                  </a:lnTo>
                  <a:lnTo>
                    <a:pt x="1358" y="331"/>
                  </a:lnTo>
                  <a:lnTo>
                    <a:pt x="1349" y="298"/>
                  </a:lnTo>
                  <a:lnTo>
                    <a:pt x="1382" y="265"/>
                  </a:lnTo>
                  <a:lnTo>
                    <a:pt x="1361" y="209"/>
                  </a:lnTo>
                  <a:lnTo>
                    <a:pt x="1373" y="176"/>
                  </a:lnTo>
                  <a:lnTo>
                    <a:pt x="1354" y="145"/>
                  </a:lnTo>
                  <a:lnTo>
                    <a:pt x="1370" y="119"/>
                  </a:lnTo>
                  <a:lnTo>
                    <a:pt x="1335" y="104"/>
                  </a:lnTo>
                  <a:lnTo>
                    <a:pt x="1335" y="78"/>
                  </a:lnTo>
                  <a:lnTo>
                    <a:pt x="1287" y="52"/>
                  </a:lnTo>
                  <a:lnTo>
                    <a:pt x="1264" y="29"/>
                  </a:lnTo>
                  <a:lnTo>
                    <a:pt x="1224" y="29"/>
                  </a:lnTo>
                  <a:lnTo>
                    <a:pt x="1195" y="0"/>
                  </a:lnTo>
                  <a:lnTo>
                    <a:pt x="1167" y="50"/>
                  </a:lnTo>
                  <a:lnTo>
                    <a:pt x="1122" y="100"/>
                  </a:lnTo>
                  <a:lnTo>
                    <a:pt x="1105" y="85"/>
                  </a:lnTo>
                  <a:lnTo>
                    <a:pt x="1067" y="91"/>
                  </a:lnTo>
                  <a:lnTo>
                    <a:pt x="1067" y="124"/>
                  </a:lnTo>
                  <a:lnTo>
                    <a:pt x="1011" y="168"/>
                  </a:lnTo>
                  <a:lnTo>
                    <a:pt x="947" y="183"/>
                  </a:lnTo>
                  <a:lnTo>
                    <a:pt x="932" y="137"/>
                  </a:lnTo>
                  <a:lnTo>
                    <a:pt x="855" y="142"/>
                  </a:lnTo>
                  <a:lnTo>
                    <a:pt x="840" y="163"/>
                  </a:lnTo>
                  <a:lnTo>
                    <a:pt x="847" y="211"/>
                  </a:lnTo>
                  <a:lnTo>
                    <a:pt x="814" y="211"/>
                  </a:lnTo>
                  <a:lnTo>
                    <a:pt x="804" y="242"/>
                  </a:lnTo>
                  <a:lnTo>
                    <a:pt x="769" y="242"/>
                  </a:lnTo>
                  <a:lnTo>
                    <a:pt x="781" y="301"/>
                  </a:lnTo>
                  <a:lnTo>
                    <a:pt x="757" y="327"/>
                  </a:lnTo>
                  <a:lnTo>
                    <a:pt x="700" y="322"/>
                  </a:lnTo>
                  <a:lnTo>
                    <a:pt x="670" y="351"/>
                  </a:lnTo>
                  <a:lnTo>
                    <a:pt x="556" y="351"/>
                  </a:lnTo>
                  <a:lnTo>
                    <a:pt x="502" y="327"/>
                  </a:lnTo>
                  <a:lnTo>
                    <a:pt x="457" y="350"/>
                  </a:lnTo>
                  <a:lnTo>
                    <a:pt x="457" y="381"/>
                  </a:lnTo>
                  <a:lnTo>
                    <a:pt x="421" y="417"/>
                  </a:lnTo>
                  <a:lnTo>
                    <a:pt x="381" y="417"/>
                  </a:lnTo>
                  <a:lnTo>
                    <a:pt x="365" y="431"/>
                  </a:lnTo>
                  <a:lnTo>
                    <a:pt x="367" y="459"/>
                  </a:lnTo>
                  <a:lnTo>
                    <a:pt x="327" y="435"/>
                  </a:lnTo>
                  <a:lnTo>
                    <a:pt x="286" y="478"/>
                  </a:lnTo>
                  <a:lnTo>
                    <a:pt x="225" y="476"/>
                  </a:lnTo>
                  <a:lnTo>
                    <a:pt x="168" y="513"/>
                  </a:lnTo>
                  <a:lnTo>
                    <a:pt x="116" y="514"/>
                  </a:lnTo>
                  <a:lnTo>
                    <a:pt x="78" y="551"/>
                  </a:lnTo>
                  <a:lnTo>
                    <a:pt x="69" y="597"/>
                  </a:lnTo>
                  <a:lnTo>
                    <a:pt x="26" y="615"/>
                  </a:lnTo>
                  <a:lnTo>
                    <a:pt x="3" y="653"/>
                  </a:lnTo>
                  <a:lnTo>
                    <a:pt x="19" y="672"/>
                  </a:lnTo>
                  <a:lnTo>
                    <a:pt x="0" y="696"/>
                  </a:lnTo>
                  <a:lnTo>
                    <a:pt x="24" y="719"/>
                  </a:lnTo>
                  <a:lnTo>
                    <a:pt x="52" y="701"/>
                  </a:lnTo>
                  <a:lnTo>
                    <a:pt x="98" y="705"/>
                  </a:lnTo>
                  <a:lnTo>
                    <a:pt x="104" y="734"/>
                  </a:lnTo>
                  <a:lnTo>
                    <a:pt x="131" y="750"/>
                  </a:lnTo>
                  <a:lnTo>
                    <a:pt x="163" y="766"/>
                  </a:lnTo>
                  <a:lnTo>
                    <a:pt x="194" y="753"/>
                  </a:lnTo>
                  <a:lnTo>
                    <a:pt x="230" y="800"/>
                  </a:lnTo>
                  <a:lnTo>
                    <a:pt x="265" y="793"/>
                  </a:lnTo>
                  <a:lnTo>
                    <a:pt x="266" y="821"/>
                  </a:lnTo>
                  <a:lnTo>
                    <a:pt x="301" y="828"/>
                  </a:lnTo>
                  <a:lnTo>
                    <a:pt x="331" y="847"/>
                  </a:lnTo>
                  <a:lnTo>
                    <a:pt x="327" y="892"/>
                  </a:lnTo>
                  <a:lnTo>
                    <a:pt x="336" y="918"/>
                  </a:lnTo>
                  <a:lnTo>
                    <a:pt x="303" y="951"/>
                  </a:lnTo>
                  <a:lnTo>
                    <a:pt x="318" y="993"/>
                  </a:lnTo>
                  <a:lnTo>
                    <a:pt x="301" y="1022"/>
                  </a:lnTo>
                  <a:lnTo>
                    <a:pt x="317" y="1053"/>
                  </a:lnTo>
                  <a:lnTo>
                    <a:pt x="284" y="1093"/>
                  </a:lnTo>
                  <a:lnTo>
                    <a:pt x="246" y="1093"/>
                  </a:lnTo>
                  <a:lnTo>
                    <a:pt x="209" y="1119"/>
                  </a:lnTo>
                  <a:lnTo>
                    <a:pt x="237" y="1149"/>
                  </a:lnTo>
                  <a:lnTo>
                    <a:pt x="225" y="1183"/>
                  </a:lnTo>
                  <a:lnTo>
                    <a:pt x="249" y="1214"/>
                  </a:lnTo>
                  <a:lnTo>
                    <a:pt x="272" y="1232"/>
                  </a:lnTo>
                  <a:lnTo>
                    <a:pt x="263" y="1263"/>
                  </a:lnTo>
                  <a:lnTo>
                    <a:pt x="261" y="1304"/>
                  </a:lnTo>
                  <a:lnTo>
                    <a:pt x="284" y="1343"/>
                  </a:lnTo>
                  <a:lnTo>
                    <a:pt x="379" y="1346"/>
                  </a:lnTo>
                  <a:lnTo>
                    <a:pt x="410" y="1362"/>
                  </a:lnTo>
                  <a:lnTo>
                    <a:pt x="459" y="1337"/>
                  </a:lnTo>
                  <a:lnTo>
                    <a:pt x="478" y="1304"/>
                  </a:lnTo>
                  <a:lnTo>
                    <a:pt x="511" y="1304"/>
                  </a:lnTo>
                  <a:lnTo>
                    <a:pt x="537" y="1332"/>
                  </a:lnTo>
                  <a:lnTo>
                    <a:pt x="630" y="1322"/>
                  </a:lnTo>
                  <a:lnTo>
                    <a:pt x="651" y="1296"/>
                  </a:lnTo>
                  <a:lnTo>
                    <a:pt x="693" y="1296"/>
                  </a:lnTo>
                  <a:lnTo>
                    <a:pt x="720" y="1330"/>
                  </a:lnTo>
                  <a:lnTo>
                    <a:pt x="750" y="1332"/>
                  </a:lnTo>
                  <a:lnTo>
                    <a:pt x="793" y="1306"/>
                  </a:lnTo>
                  <a:lnTo>
                    <a:pt x="838" y="1327"/>
                  </a:lnTo>
                  <a:lnTo>
                    <a:pt x="869" y="1322"/>
                  </a:lnTo>
                  <a:lnTo>
                    <a:pt x="925" y="1336"/>
                  </a:lnTo>
                  <a:lnTo>
                    <a:pt x="975" y="1356"/>
                  </a:lnTo>
                  <a:lnTo>
                    <a:pt x="999" y="1329"/>
                  </a:lnTo>
                  <a:lnTo>
                    <a:pt x="1044" y="1304"/>
                  </a:lnTo>
                  <a:lnTo>
                    <a:pt x="1034" y="1251"/>
                  </a:lnTo>
                  <a:lnTo>
                    <a:pt x="1070" y="1225"/>
                  </a:lnTo>
                  <a:lnTo>
                    <a:pt x="1124" y="1270"/>
                  </a:lnTo>
                  <a:lnTo>
                    <a:pt x="1153" y="1266"/>
                  </a:lnTo>
                  <a:lnTo>
                    <a:pt x="1169" y="1304"/>
                  </a:lnTo>
                  <a:lnTo>
                    <a:pt x="1192" y="1337"/>
                  </a:lnTo>
                  <a:lnTo>
                    <a:pt x="1211" y="1318"/>
                  </a:lnTo>
                  <a:lnTo>
                    <a:pt x="1212" y="1282"/>
                  </a:lnTo>
                  <a:lnTo>
                    <a:pt x="1250" y="1244"/>
                  </a:lnTo>
                  <a:lnTo>
                    <a:pt x="1308" y="1252"/>
                  </a:lnTo>
                  <a:lnTo>
                    <a:pt x="1353" y="1251"/>
                  </a:lnTo>
                  <a:lnTo>
                    <a:pt x="1384" y="1256"/>
                  </a:lnTo>
                  <a:lnTo>
                    <a:pt x="1399" y="1228"/>
                  </a:lnTo>
                  <a:lnTo>
                    <a:pt x="1425" y="1240"/>
                  </a:lnTo>
                  <a:lnTo>
                    <a:pt x="1458" y="1218"/>
                  </a:lnTo>
                  <a:lnTo>
                    <a:pt x="1457" y="1181"/>
                  </a:lnTo>
                  <a:lnTo>
                    <a:pt x="1403" y="1155"/>
                  </a:lnTo>
                  <a:lnTo>
                    <a:pt x="1405" y="1116"/>
                  </a:lnTo>
                  <a:lnTo>
                    <a:pt x="1431" y="1091"/>
                  </a:lnTo>
                  <a:lnTo>
                    <a:pt x="1436" y="1064"/>
                  </a:lnTo>
                  <a:lnTo>
                    <a:pt x="1457" y="1051"/>
                  </a:lnTo>
                  <a:lnTo>
                    <a:pt x="1484" y="1058"/>
                  </a:lnTo>
                  <a:lnTo>
                    <a:pt x="1507" y="1038"/>
                  </a:lnTo>
                  <a:lnTo>
                    <a:pt x="1547" y="1038"/>
                  </a:lnTo>
                  <a:lnTo>
                    <a:pt x="1561" y="1008"/>
                  </a:lnTo>
                  <a:lnTo>
                    <a:pt x="1600" y="1010"/>
                  </a:lnTo>
                  <a:lnTo>
                    <a:pt x="1597" y="968"/>
                  </a:lnTo>
                  <a:lnTo>
                    <a:pt x="1625" y="946"/>
                  </a:lnTo>
                  <a:lnTo>
                    <a:pt x="1666" y="942"/>
                  </a:lnTo>
                  <a:lnTo>
                    <a:pt x="1652" y="887"/>
                  </a:lnTo>
                  <a:lnTo>
                    <a:pt x="1678" y="861"/>
                  </a:lnTo>
                  <a:lnTo>
                    <a:pt x="1682" y="807"/>
                  </a:lnTo>
                  <a:close/>
                  <a:moveTo>
                    <a:pt x="786" y="809"/>
                  </a:moveTo>
                  <a:lnTo>
                    <a:pt x="779" y="828"/>
                  </a:lnTo>
                  <a:lnTo>
                    <a:pt x="748" y="835"/>
                  </a:lnTo>
                  <a:lnTo>
                    <a:pt x="726" y="809"/>
                  </a:lnTo>
                  <a:lnTo>
                    <a:pt x="736" y="772"/>
                  </a:lnTo>
                  <a:lnTo>
                    <a:pt x="705" y="755"/>
                  </a:lnTo>
                  <a:lnTo>
                    <a:pt x="713" y="734"/>
                  </a:lnTo>
                  <a:lnTo>
                    <a:pt x="687" y="717"/>
                  </a:lnTo>
                  <a:lnTo>
                    <a:pt x="667" y="688"/>
                  </a:lnTo>
                  <a:lnTo>
                    <a:pt x="682" y="663"/>
                  </a:lnTo>
                  <a:lnTo>
                    <a:pt x="656" y="630"/>
                  </a:lnTo>
                  <a:lnTo>
                    <a:pt x="705" y="606"/>
                  </a:lnTo>
                  <a:lnTo>
                    <a:pt x="722" y="617"/>
                  </a:lnTo>
                  <a:lnTo>
                    <a:pt x="755" y="620"/>
                  </a:lnTo>
                  <a:lnTo>
                    <a:pt x="746" y="589"/>
                  </a:lnTo>
                  <a:lnTo>
                    <a:pt x="767" y="577"/>
                  </a:lnTo>
                  <a:lnTo>
                    <a:pt x="797" y="582"/>
                  </a:lnTo>
                  <a:lnTo>
                    <a:pt x="830" y="565"/>
                  </a:lnTo>
                  <a:lnTo>
                    <a:pt x="847" y="542"/>
                  </a:lnTo>
                  <a:lnTo>
                    <a:pt x="885" y="544"/>
                  </a:lnTo>
                  <a:lnTo>
                    <a:pt x="894" y="559"/>
                  </a:lnTo>
                  <a:lnTo>
                    <a:pt x="916" y="566"/>
                  </a:lnTo>
                  <a:lnTo>
                    <a:pt x="923" y="577"/>
                  </a:lnTo>
                  <a:lnTo>
                    <a:pt x="947" y="571"/>
                  </a:lnTo>
                  <a:lnTo>
                    <a:pt x="940" y="596"/>
                  </a:lnTo>
                  <a:lnTo>
                    <a:pt x="975" y="604"/>
                  </a:lnTo>
                  <a:lnTo>
                    <a:pt x="989" y="629"/>
                  </a:lnTo>
                  <a:lnTo>
                    <a:pt x="1011" y="629"/>
                  </a:lnTo>
                  <a:lnTo>
                    <a:pt x="1032" y="655"/>
                  </a:lnTo>
                  <a:lnTo>
                    <a:pt x="1029" y="675"/>
                  </a:lnTo>
                  <a:lnTo>
                    <a:pt x="996" y="679"/>
                  </a:lnTo>
                  <a:lnTo>
                    <a:pt x="972" y="696"/>
                  </a:lnTo>
                  <a:lnTo>
                    <a:pt x="989" y="710"/>
                  </a:lnTo>
                  <a:lnTo>
                    <a:pt x="992" y="745"/>
                  </a:lnTo>
                  <a:lnTo>
                    <a:pt x="968" y="767"/>
                  </a:lnTo>
                  <a:lnTo>
                    <a:pt x="940" y="748"/>
                  </a:lnTo>
                  <a:lnTo>
                    <a:pt x="904" y="745"/>
                  </a:lnTo>
                  <a:lnTo>
                    <a:pt x="887" y="762"/>
                  </a:lnTo>
                  <a:lnTo>
                    <a:pt x="854" y="769"/>
                  </a:lnTo>
                  <a:lnTo>
                    <a:pt x="836" y="797"/>
                  </a:lnTo>
                  <a:lnTo>
                    <a:pt x="810" y="797"/>
                  </a:lnTo>
                  <a:lnTo>
                    <a:pt x="786" y="80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8100" cap="flat" cmpd="sng">
              <a:solidFill>
                <a:srgbClr val="0066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2084" y="1708"/>
              <a:ext cx="408" cy="293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49" y="64"/>
                </a:cxn>
                <a:cxn ang="0">
                  <a:pos x="66" y="75"/>
                </a:cxn>
                <a:cxn ang="0">
                  <a:pos x="99" y="78"/>
                </a:cxn>
                <a:cxn ang="0">
                  <a:pos x="90" y="47"/>
                </a:cxn>
                <a:cxn ang="0">
                  <a:pos x="111" y="35"/>
                </a:cxn>
                <a:cxn ang="0">
                  <a:pos x="141" y="40"/>
                </a:cxn>
                <a:cxn ang="0">
                  <a:pos x="174" y="23"/>
                </a:cxn>
                <a:cxn ang="0">
                  <a:pos x="191" y="0"/>
                </a:cxn>
                <a:cxn ang="0">
                  <a:pos x="229" y="2"/>
                </a:cxn>
                <a:cxn ang="0">
                  <a:pos x="238" y="17"/>
                </a:cxn>
                <a:cxn ang="0">
                  <a:pos x="260" y="24"/>
                </a:cxn>
                <a:cxn ang="0">
                  <a:pos x="267" y="35"/>
                </a:cxn>
                <a:cxn ang="0">
                  <a:pos x="291" y="29"/>
                </a:cxn>
                <a:cxn ang="0">
                  <a:pos x="284" y="54"/>
                </a:cxn>
                <a:cxn ang="0">
                  <a:pos x="319" y="62"/>
                </a:cxn>
                <a:cxn ang="0">
                  <a:pos x="333" y="87"/>
                </a:cxn>
                <a:cxn ang="0">
                  <a:pos x="355" y="87"/>
                </a:cxn>
                <a:cxn ang="0">
                  <a:pos x="376" y="113"/>
                </a:cxn>
                <a:cxn ang="0">
                  <a:pos x="373" y="133"/>
                </a:cxn>
                <a:cxn ang="0">
                  <a:pos x="340" y="137"/>
                </a:cxn>
                <a:cxn ang="0">
                  <a:pos x="316" y="154"/>
                </a:cxn>
                <a:cxn ang="0">
                  <a:pos x="333" y="168"/>
                </a:cxn>
                <a:cxn ang="0">
                  <a:pos x="336" y="203"/>
                </a:cxn>
                <a:cxn ang="0">
                  <a:pos x="312" y="225"/>
                </a:cxn>
                <a:cxn ang="0">
                  <a:pos x="284" y="206"/>
                </a:cxn>
                <a:cxn ang="0">
                  <a:pos x="248" y="203"/>
                </a:cxn>
                <a:cxn ang="0">
                  <a:pos x="231" y="220"/>
                </a:cxn>
                <a:cxn ang="0">
                  <a:pos x="198" y="227"/>
                </a:cxn>
                <a:cxn ang="0">
                  <a:pos x="180" y="255"/>
                </a:cxn>
                <a:cxn ang="0">
                  <a:pos x="154" y="255"/>
                </a:cxn>
                <a:cxn ang="0">
                  <a:pos x="130" y="267"/>
                </a:cxn>
                <a:cxn ang="0">
                  <a:pos x="123" y="286"/>
                </a:cxn>
                <a:cxn ang="0">
                  <a:pos x="92" y="293"/>
                </a:cxn>
                <a:cxn ang="0">
                  <a:pos x="70" y="267"/>
                </a:cxn>
                <a:cxn ang="0">
                  <a:pos x="80" y="230"/>
                </a:cxn>
                <a:cxn ang="0">
                  <a:pos x="49" y="213"/>
                </a:cxn>
                <a:cxn ang="0">
                  <a:pos x="57" y="192"/>
                </a:cxn>
                <a:cxn ang="0">
                  <a:pos x="31" y="175"/>
                </a:cxn>
                <a:cxn ang="0">
                  <a:pos x="11" y="146"/>
                </a:cxn>
                <a:cxn ang="0">
                  <a:pos x="26" y="121"/>
                </a:cxn>
                <a:cxn ang="0">
                  <a:pos x="0" y="88"/>
                </a:cxn>
              </a:cxnLst>
              <a:rect l="0" t="0" r="r" b="b"/>
              <a:pathLst>
                <a:path w="376" h="293">
                  <a:moveTo>
                    <a:pt x="0" y="88"/>
                  </a:moveTo>
                  <a:lnTo>
                    <a:pt x="49" y="64"/>
                  </a:lnTo>
                  <a:lnTo>
                    <a:pt x="66" y="75"/>
                  </a:lnTo>
                  <a:lnTo>
                    <a:pt x="99" y="78"/>
                  </a:lnTo>
                  <a:lnTo>
                    <a:pt x="90" y="47"/>
                  </a:lnTo>
                  <a:lnTo>
                    <a:pt x="111" y="35"/>
                  </a:lnTo>
                  <a:lnTo>
                    <a:pt x="141" y="40"/>
                  </a:lnTo>
                  <a:lnTo>
                    <a:pt x="174" y="23"/>
                  </a:lnTo>
                  <a:lnTo>
                    <a:pt x="191" y="0"/>
                  </a:lnTo>
                  <a:lnTo>
                    <a:pt x="229" y="2"/>
                  </a:lnTo>
                  <a:lnTo>
                    <a:pt x="238" y="17"/>
                  </a:lnTo>
                  <a:lnTo>
                    <a:pt x="260" y="24"/>
                  </a:lnTo>
                  <a:lnTo>
                    <a:pt x="267" y="35"/>
                  </a:lnTo>
                  <a:lnTo>
                    <a:pt x="291" y="29"/>
                  </a:lnTo>
                  <a:lnTo>
                    <a:pt x="284" y="54"/>
                  </a:lnTo>
                  <a:lnTo>
                    <a:pt x="319" y="62"/>
                  </a:lnTo>
                  <a:lnTo>
                    <a:pt x="333" y="87"/>
                  </a:lnTo>
                  <a:lnTo>
                    <a:pt x="355" y="87"/>
                  </a:lnTo>
                  <a:lnTo>
                    <a:pt x="376" y="113"/>
                  </a:lnTo>
                  <a:lnTo>
                    <a:pt x="373" y="133"/>
                  </a:lnTo>
                  <a:lnTo>
                    <a:pt x="340" y="137"/>
                  </a:lnTo>
                  <a:lnTo>
                    <a:pt x="316" y="154"/>
                  </a:lnTo>
                  <a:lnTo>
                    <a:pt x="333" y="168"/>
                  </a:lnTo>
                  <a:lnTo>
                    <a:pt x="336" y="203"/>
                  </a:lnTo>
                  <a:lnTo>
                    <a:pt x="312" y="225"/>
                  </a:lnTo>
                  <a:lnTo>
                    <a:pt x="284" y="206"/>
                  </a:lnTo>
                  <a:lnTo>
                    <a:pt x="248" y="203"/>
                  </a:lnTo>
                  <a:lnTo>
                    <a:pt x="231" y="220"/>
                  </a:lnTo>
                  <a:lnTo>
                    <a:pt x="198" y="227"/>
                  </a:lnTo>
                  <a:lnTo>
                    <a:pt x="180" y="255"/>
                  </a:lnTo>
                  <a:lnTo>
                    <a:pt x="154" y="255"/>
                  </a:lnTo>
                  <a:lnTo>
                    <a:pt x="130" y="267"/>
                  </a:lnTo>
                  <a:lnTo>
                    <a:pt x="123" y="286"/>
                  </a:lnTo>
                  <a:lnTo>
                    <a:pt x="92" y="293"/>
                  </a:lnTo>
                  <a:lnTo>
                    <a:pt x="70" y="267"/>
                  </a:lnTo>
                  <a:lnTo>
                    <a:pt x="80" y="230"/>
                  </a:lnTo>
                  <a:lnTo>
                    <a:pt x="49" y="213"/>
                  </a:lnTo>
                  <a:lnTo>
                    <a:pt x="57" y="192"/>
                  </a:lnTo>
                  <a:lnTo>
                    <a:pt x="31" y="175"/>
                  </a:lnTo>
                  <a:lnTo>
                    <a:pt x="11" y="146"/>
                  </a:lnTo>
                  <a:lnTo>
                    <a:pt x="26" y="121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chemeClr val="bg1"/>
            </a:solidFill>
            <a:ln w="20701" cap="flat">
              <a:solidFill>
                <a:srgbClr val="0066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01" y="1791"/>
              <a:ext cx="1231" cy="1423"/>
            </a:xfrm>
            <a:custGeom>
              <a:avLst/>
              <a:gdLst/>
              <a:ahLst/>
              <a:cxnLst>
                <a:cxn ang="0">
                  <a:pos x="1102" y="399"/>
                </a:cxn>
                <a:cxn ang="0">
                  <a:pos x="1085" y="470"/>
                </a:cxn>
                <a:cxn ang="0">
                  <a:pos x="1010" y="496"/>
                </a:cxn>
                <a:cxn ang="0">
                  <a:pos x="1026" y="560"/>
                </a:cxn>
                <a:cxn ang="0">
                  <a:pos x="1072" y="608"/>
                </a:cxn>
                <a:cxn ang="0">
                  <a:pos x="1062" y="681"/>
                </a:cxn>
                <a:cxn ang="0">
                  <a:pos x="1066" y="747"/>
                </a:cxn>
                <a:cxn ang="0">
                  <a:pos x="1076" y="816"/>
                </a:cxn>
                <a:cxn ang="0">
                  <a:pos x="1095" y="910"/>
                </a:cxn>
                <a:cxn ang="0">
                  <a:pos x="1040" y="978"/>
                </a:cxn>
                <a:cxn ang="0">
                  <a:pos x="1019" y="1023"/>
                </a:cxn>
                <a:cxn ang="0">
                  <a:pos x="1012" y="1069"/>
                </a:cxn>
                <a:cxn ang="0">
                  <a:pos x="1015" y="1153"/>
                </a:cxn>
                <a:cxn ang="0">
                  <a:pos x="963" y="1187"/>
                </a:cxn>
                <a:cxn ang="0">
                  <a:pos x="924" y="1244"/>
                </a:cxn>
                <a:cxn ang="0">
                  <a:pos x="932" y="1296"/>
                </a:cxn>
                <a:cxn ang="0">
                  <a:pos x="885" y="1354"/>
                </a:cxn>
                <a:cxn ang="0">
                  <a:pos x="858" y="1423"/>
                </a:cxn>
                <a:cxn ang="0">
                  <a:pos x="775" y="1307"/>
                </a:cxn>
                <a:cxn ang="0">
                  <a:pos x="688" y="1201"/>
                </a:cxn>
                <a:cxn ang="0">
                  <a:pos x="608" y="1177"/>
                </a:cxn>
                <a:cxn ang="0">
                  <a:pos x="548" y="1097"/>
                </a:cxn>
                <a:cxn ang="0">
                  <a:pos x="492" y="1016"/>
                </a:cxn>
                <a:cxn ang="0">
                  <a:pos x="423" y="920"/>
                </a:cxn>
                <a:cxn ang="0">
                  <a:pos x="355" y="924"/>
                </a:cxn>
                <a:cxn ang="0">
                  <a:pos x="270" y="858"/>
                </a:cxn>
                <a:cxn ang="0">
                  <a:pos x="186" y="792"/>
                </a:cxn>
                <a:cxn ang="0">
                  <a:pos x="182" y="686"/>
                </a:cxn>
                <a:cxn ang="0">
                  <a:pos x="127" y="596"/>
                </a:cxn>
                <a:cxn ang="0">
                  <a:pos x="95" y="501"/>
                </a:cxn>
                <a:cxn ang="0">
                  <a:pos x="0" y="416"/>
                </a:cxn>
                <a:cxn ang="0">
                  <a:pos x="59" y="314"/>
                </a:cxn>
                <a:cxn ang="0">
                  <a:pos x="163" y="232"/>
                </a:cxn>
                <a:cxn ang="0">
                  <a:pos x="229" y="238"/>
                </a:cxn>
                <a:cxn ang="0">
                  <a:pos x="319" y="179"/>
                </a:cxn>
                <a:cxn ang="0">
                  <a:pos x="385" y="194"/>
                </a:cxn>
                <a:cxn ang="0">
                  <a:pos x="454" y="189"/>
                </a:cxn>
                <a:cxn ang="0">
                  <a:pos x="560" y="82"/>
                </a:cxn>
                <a:cxn ang="0">
                  <a:pos x="665" y="127"/>
                </a:cxn>
                <a:cxn ang="0">
                  <a:pos x="705" y="57"/>
                </a:cxn>
                <a:cxn ang="0">
                  <a:pos x="757" y="0"/>
                </a:cxn>
                <a:cxn ang="0">
                  <a:pos x="820" y="49"/>
                </a:cxn>
                <a:cxn ang="0">
                  <a:pos x="825" y="96"/>
                </a:cxn>
                <a:cxn ang="0">
                  <a:pos x="899" y="82"/>
                </a:cxn>
                <a:cxn ang="0">
                  <a:pos x="932" y="127"/>
                </a:cxn>
                <a:cxn ang="0">
                  <a:pos x="995" y="130"/>
                </a:cxn>
                <a:cxn ang="0">
                  <a:pos x="1066" y="170"/>
                </a:cxn>
                <a:cxn ang="0">
                  <a:pos x="1102" y="205"/>
                </a:cxn>
                <a:cxn ang="0">
                  <a:pos x="1128" y="269"/>
                </a:cxn>
                <a:cxn ang="0">
                  <a:pos x="1104" y="328"/>
                </a:cxn>
              </a:cxnLst>
              <a:rect l="0" t="0" r="r" b="b"/>
              <a:pathLst>
                <a:path w="1137" h="1423">
                  <a:moveTo>
                    <a:pt x="1119" y="369"/>
                  </a:moveTo>
                  <a:lnTo>
                    <a:pt x="1102" y="399"/>
                  </a:lnTo>
                  <a:lnTo>
                    <a:pt x="1118" y="430"/>
                  </a:lnTo>
                  <a:lnTo>
                    <a:pt x="1085" y="470"/>
                  </a:lnTo>
                  <a:lnTo>
                    <a:pt x="1047" y="470"/>
                  </a:lnTo>
                  <a:lnTo>
                    <a:pt x="1010" y="496"/>
                  </a:lnTo>
                  <a:lnTo>
                    <a:pt x="1038" y="525"/>
                  </a:lnTo>
                  <a:lnTo>
                    <a:pt x="1026" y="560"/>
                  </a:lnTo>
                  <a:lnTo>
                    <a:pt x="1050" y="591"/>
                  </a:lnTo>
                  <a:lnTo>
                    <a:pt x="1072" y="608"/>
                  </a:lnTo>
                  <a:lnTo>
                    <a:pt x="1064" y="640"/>
                  </a:lnTo>
                  <a:lnTo>
                    <a:pt x="1062" y="681"/>
                  </a:lnTo>
                  <a:lnTo>
                    <a:pt x="1085" y="719"/>
                  </a:lnTo>
                  <a:lnTo>
                    <a:pt x="1066" y="747"/>
                  </a:lnTo>
                  <a:lnTo>
                    <a:pt x="1076" y="785"/>
                  </a:lnTo>
                  <a:lnTo>
                    <a:pt x="1076" y="816"/>
                  </a:lnTo>
                  <a:lnTo>
                    <a:pt x="1071" y="870"/>
                  </a:lnTo>
                  <a:lnTo>
                    <a:pt x="1095" y="910"/>
                  </a:lnTo>
                  <a:lnTo>
                    <a:pt x="1064" y="958"/>
                  </a:lnTo>
                  <a:lnTo>
                    <a:pt x="1040" y="978"/>
                  </a:lnTo>
                  <a:lnTo>
                    <a:pt x="1040" y="1004"/>
                  </a:lnTo>
                  <a:lnTo>
                    <a:pt x="1019" y="1023"/>
                  </a:lnTo>
                  <a:lnTo>
                    <a:pt x="1045" y="1052"/>
                  </a:lnTo>
                  <a:lnTo>
                    <a:pt x="1012" y="1069"/>
                  </a:lnTo>
                  <a:lnTo>
                    <a:pt x="1033" y="1111"/>
                  </a:lnTo>
                  <a:lnTo>
                    <a:pt x="1015" y="1153"/>
                  </a:lnTo>
                  <a:lnTo>
                    <a:pt x="974" y="1168"/>
                  </a:lnTo>
                  <a:lnTo>
                    <a:pt x="963" y="1187"/>
                  </a:lnTo>
                  <a:lnTo>
                    <a:pt x="932" y="1177"/>
                  </a:lnTo>
                  <a:lnTo>
                    <a:pt x="924" y="1244"/>
                  </a:lnTo>
                  <a:lnTo>
                    <a:pt x="941" y="1272"/>
                  </a:lnTo>
                  <a:lnTo>
                    <a:pt x="932" y="1296"/>
                  </a:lnTo>
                  <a:lnTo>
                    <a:pt x="896" y="1312"/>
                  </a:lnTo>
                  <a:lnTo>
                    <a:pt x="885" y="1354"/>
                  </a:lnTo>
                  <a:lnTo>
                    <a:pt x="884" y="1380"/>
                  </a:lnTo>
                  <a:lnTo>
                    <a:pt x="858" y="1423"/>
                  </a:lnTo>
                  <a:lnTo>
                    <a:pt x="781" y="1373"/>
                  </a:lnTo>
                  <a:lnTo>
                    <a:pt x="775" y="1307"/>
                  </a:lnTo>
                  <a:lnTo>
                    <a:pt x="733" y="1246"/>
                  </a:lnTo>
                  <a:lnTo>
                    <a:pt x="688" y="1201"/>
                  </a:lnTo>
                  <a:lnTo>
                    <a:pt x="641" y="1201"/>
                  </a:lnTo>
                  <a:lnTo>
                    <a:pt x="608" y="1177"/>
                  </a:lnTo>
                  <a:lnTo>
                    <a:pt x="598" y="1137"/>
                  </a:lnTo>
                  <a:lnTo>
                    <a:pt x="548" y="1097"/>
                  </a:lnTo>
                  <a:lnTo>
                    <a:pt x="548" y="1071"/>
                  </a:lnTo>
                  <a:lnTo>
                    <a:pt x="492" y="1016"/>
                  </a:lnTo>
                  <a:lnTo>
                    <a:pt x="485" y="965"/>
                  </a:lnTo>
                  <a:lnTo>
                    <a:pt x="423" y="920"/>
                  </a:lnTo>
                  <a:lnTo>
                    <a:pt x="374" y="912"/>
                  </a:lnTo>
                  <a:lnTo>
                    <a:pt x="355" y="924"/>
                  </a:lnTo>
                  <a:lnTo>
                    <a:pt x="300" y="908"/>
                  </a:lnTo>
                  <a:lnTo>
                    <a:pt x="270" y="858"/>
                  </a:lnTo>
                  <a:lnTo>
                    <a:pt x="231" y="816"/>
                  </a:lnTo>
                  <a:lnTo>
                    <a:pt x="186" y="792"/>
                  </a:lnTo>
                  <a:lnTo>
                    <a:pt x="177" y="749"/>
                  </a:lnTo>
                  <a:lnTo>
                    <a:pt x="182" y="686"/>
                  </a:lnTo>
                  <a:lnTo>
                    <a:pt x="125" y="647"/>
                  </a:lnTo>
                  <a:lnTo>
                    <a:pt x="127" y="596"/>
                  </a:lnTo>
                  <a:lnTo>
                    <a:pt x="92" y="555"/>
                  </a:lnTo>
                  <a:lnTo>
                    <a:pt x="95" y="501"/>
                  </a:lnTo>
                  <a:lnTo>
                    <a:pt x="43" y="465"/>
                  </a:lnTo>
                  <a:lnTo>
                    <a:pt x="0" y="416"/>
                  </a:lnTo>
                  <a:lnTo>
                    <a:pt x="56" y="364"/>
                  </a:lnTo>
                  <a:lnTo>
                    <a:pt x="59" y="314"/>
                  </a:lnTo>
                  <a:lnTo>
                    <a:pt x="115" y="231"/>
                  </a:lnTo>
                  <a:lnTo>
                    <a:pt x="163" y="232"/>
                  </a:lnTo>
                  <a:lnTo>
                    <a:pt x="194" y="206"/>
                  </a:lnTo>
                  <a:lnTo>
                    <a:pt x="229" y="238"/>
                  </a:lnTo>
                  <a:lnTo>
                    <a:pt x="267" y="201"/>
                  </a:lnTo>
                  <a:lnTo>
                    <a:pt x="319" y="179"/>
                  </a:lnTo>
                  <a:lnTo>
                    <a:pt x="362" y="205"/>
                  </a:lnTo>
                  <a:lnTo>
                    <a:pt x="385" y="194"/>
                  </a:lnTo>
                  <a:lnTo>
                    <a:pt x="428" y="215"/>
                  </a:lnTo>
                  <a:lnTo>
                    <a:pt x="454" y="189"/>
                  </a:lnTo>
                  <a:lnTo>
                    <a:pt x="454" y="149"/>
                  </a:lnTo>
                  <a:lnTo>
                    <a:pt x="560" y="82"/>
                  </a:lnTo>
                  <a:lnTo>
                    <a:pt x="613" y="89"/>
                  </a:lnTo>
                  <a:lnTo>
                    <a:pt x="665" y="127"/>
                  </a:lnTo>
                  <a:lnTo>
                    <a:pt x="665" y="68"/>
                  </a:lnTo>
                  <a:lnTo>
                    <a:pt x="705" y="57"/>
                  </a:lnTo>
                  <a:lnTo>
                    <a:pt x="729" y="0"/>
                  </a:lnTo>
                  <a:lnTo>
                    <a:pt x="757" y="0"/>
                  </a:lnTo>
                  <a:lnTo>
                    <a:pt x="804" y="28"/>
                  </a:lnTo>
                  <a:lnTo>
                    <a:pt x="820" y="49"/>
                  </a:lnTo>
                  <a:lnTo>
                    <a:pt x="801" y="73"/>
                  </a:lnTo>
                  <a:lnTo>
                    <a:pt x="825" y="96"/>
                  </a:lnTo>
                  <a:lnTo>
                    <a:pt x="852" y="78"/>
                  </a:lnTo>
                  <a:lnTo>
                    <a:pt x="899" y="82"/>
                  </a:lnTo>
                  <a:lnTo>
                    <a:pt x="904" y="111"/>
                  </a:lnTo>
                  <a:lnTo>
                    <a:pt x="932" y="127"/>
                  </a:lnTo>
                  <a:lnTo>
                    <a:pt x="963" y="142"/>
                  </a:lnTo>
                  <a:lnTo>
                    <a:pt x="995" y="130"/>
                  </a:lnTo>
                  <a:lnTo>
                    <a:pt x="1031" y="177"/>
                  </a:lnTo>
                  <a:lnTo>
                    <a:pt x="1066" y="170"/>
                  </a:lnTo>
                  <a:lnTo>
                    <a:pt x="1067" y="198"/>
                  </a:lnTo>
                  <a:lnTo>
                    <a:pt x="1102" y="205"/>
                  </a:lnTo>
                  <a:lnTo>
                    <a:pt x="1131" y="224"/>
                  </a:lnTo>
                  <a:lnTo>
                    <a:pt x="1128" y="269"/>
                  </a:lnTo>
                  <a:lnTo>
                    <a:pt x="1137" y="295"/>
                  </a:lnTo>
                  <a:lnTo>
                    <a:pt x="1104" y="328"/>
                  </a:lnTo>
                  <a:lnTo>
                    <a:pt x="1119" y="369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38100" cap="flat" cmpd="sng">
              <a:solidFill>
                <a:srgbClr val="006666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Freeform 14"/>
          <p:cNvSpPr>
            <a:spLocks/>
          </p:cNvSpPr>
          <p:nvPr/>
        </p:nvSpPr>
        <p:spPr bwMode="auto">
          <a:xfrm>
            <a:off x="4967412" y="3167035"/>
            <a:ext cx="2035175" cy="1258888"/>
          </a:xfrm>
          <a:custGeom>
            <a:avLst/>
            <a:gdLst/>
            <a:ahLst/>
            <a:cxnLst>
              <a:cxn ang="0">
                <a:pos x="642" y="15"/>
              </a:cxn>
              <a:cxn ang="0">
                <a:pos x="553" y="54"/>
              </a:cxn>
              <a:cxn ang="0">
                <a:pos x="503" y="39"/>
              </a:cxn>
              <a:cxn ang="0">
                <a:pos x="462" y="72"/>
              </a:cxn>
              <a:cxn ang="0">
                <a:pos x="440" y="94"/>
              </a:cxn>
              <a:cxn ang="0">
                <a:pos x="397" y="122"/>
              </a:cxn>
              <a:cxn ang="0">
                <a:pos x="355" y="112"/>
              </a:cxn>
              <a:cxn ang="0">
                <a:pos x="308" y="79"/>
              </a:cxn>
              <a:cxn ang="0">
                <a:pos x="292" y="53"/>
              </a:cxn>
              <a:cxn ang="0">
                <a:pos x="246" y="38"/>
              </a:cxn>
              <a:cxn ang="0">
                <a:pos x="219" y="51"/>
              </a:cxn>
              <a:cxn ang="0">
                <a:pos x="195" y="38"/>
              </a:cxn>
              <a:cxn ang="0">
                <a:pos x="172" y="37"/>
              </a:cxn>
              <a:cxn ang="0">
                <a:pos x="95" y="52"/>
              </a:cxn>
              <a:cxn ang="0">
                <a:pos x="19" y="94"/>
              </a:cxn>
              <a:cxn ang="0">
                <a:pos x="3" y="116"/>
              </a:cxn>
              <a:cxn ang="0">
                <a:pos x="1" y="137"/>
              </a:cxn>
              <a:cxn ang="0">
                <a:pos x="45" y="174"/>
              </a:cxn>
              <a:cxn ang="0">
                <a:pos x="71" y="217"/>
              </a:cxn>
              <a:cxn ang="0">
                <a:pos x="56" y="233"/>
              </a:cxn>
              <a:cxn ang="0">
                <a:pos x="101" y="295"/>
              </a:cxn>
              <a:cxn ang="0">
                <a:pos x="167" y="312"/>
              </a:cxn>
              <a:cxn ang="0">
                <a:pos x="201" y="333"/>
              </a:cxn>
              <a:cxn ang="0">
                <a:pos x="221" y="364"/>
              </a:cxn>
              <a:cxn ang="0">
                <a:pos x="269" y="382"/>
              </a:cxn>
              <a:cxn ang="0">
                <a:pos x="293" y="344"/>
              </a:cxn>
              <a:cxn ang="0">
                <a:pos x="295" y="357"/>
              </a:cxn>
              <a:cxn ang="0">
                <a:pos x="332" y="380"/>
              </a:cxn>
              <a:cxn ang="0">
                <a:pos x="417" y="427"/>
              </a:cxn>
              <a:cxn ang="0">
                <a:pos x="470" y="456"/>
              </a:cxn>
              <a:cxn ang="0">
                <a:pos x="533" y="442"/>
              </a:cxn>
              <a:cxn ang="0">
                <a:pos x="643" y="444"/>
              </a:cxn>
              <a:cxn ang="0">
                <a:pos x="659" y="425"/>
              </a:cxn>
              <a:cxn ang="0">
                <a:pos x="679" y="382"/>
              </a:cxn>
              <a:cxn ang="0">
                <a:pos x="679" y="349"/>
              </a:cxn>
              <a:cxn ang="0">
                <a:pos x="657" y="322"/>
              </a:cxn>
              <a:cxn ang="0">
                <a:pos x="644" y="241"/>
              </a:cxn>
              <a:cxn ang="0">
                <a:pos x="644" y="238"/>
              </a:cxn>
              <a:cxn ang="0">
                <a:pos x="631" y="200"/>
              </a:cxn>
              <a:cxn ang="0">
                <a:pos x="661" y="124"/>
              </a:cxn>
              <a:cxn ang="0">
                <a:pos x="651" y="105"/>
              </a:cxn>
              <a:cxn ang="0">
                <a:pos x="676" y="35"/>
              </a:cxn>
              <a:cxn ang="0">
                <a:pos x="682" y="1"/>
              </a:cxn>
            </a:cxnLst>
            <a:rect l="0" t="0" r="r" b="b"/>
            <a:pathLst>
              <a:path w="683" h="457">
                <a:moveTo>
                  <a:pt x="680" y="0"/>
                </a:moveTo>
                <a:cubicBezTo>
                  <a:pt x="643" y="13"/>
                  <a:pt x="643" y="13"/>
                  <a:pt x="643" y="13"/>
                </a:cubicBezTo>
                <a:cubicBezTo>
                  <a:pt x="643" y="13"/>
                  <a:pt x="642" y="14"/>
                  <a:pt x="642" y="15"/>
                </a:cubicBezTo>
                <a:cubicBezTo>
                  <a:pt x="642" y="15"/>
                  <a:pt x="643" y="38"/>
                  <a:pt x="643" y="40"/>
                </a:cubicBezTo>
                <a:cubicBezTo>
                  <a:pt x="641" y="41"/>
                  <a:pt x="603" y="79"/>
                  <a:pt x="601" y="81"/>
                </a:cubicBezTo>
                <a:cubicBezTo>
                  <a:pt x="599" y="80"/>
                  <a:pt x="553" y="54"/>
                  <a:pt x="553" y="54"/>
                </a:cubicBezTo>
                <a:cubicBezTo>
                  <a:pt x="519" y="39"/>
                  <a:pt x="519" y="39"/>
                  <a:pt x="519" y="39"/>
                </a:cubicBezTo>
                <a:cubicBezTo>
                  <a:pt x="519" y="39"/>
                  <a:pt x="519" y="39"/>
                  <a:pt x="519" y="39"/>
                </a:cubicBezTo>
                <a:cubicBezTo>
                  <a:pt x="503" y="39"/>
                  <a:pt x="503" y="39"/>
                  <a:pt x="503" y="39"/>
                </a:cubicBezTo>
                <a:cubicBezTo>
                  <a:pt x="502" y="39"/>
                  <a:pt x="501" y="40"/>
                  <a:pt x="501" y="41"/>
                </a:cubicBezTo>
                <a:cubicBezTo>
                  <a:pt x="501" y="41"/>
                  <a:pt x="501" y="58"/>
                  <a:pt x="501" y="61"/>
                </a:cubicBezTo>
                <a:cubicBezTo>
                  <a:pt x="498" y="62"/>
                  <a:pt x="462" y="72"/>
                  <a:pt x="462" y="72"/>
                </a:cubicBezTo>
                <a:cubicBezTo>
                  <a:pt x="462" y="72"/>
                  <a:pt x="462" y="72"/>
                  <a:pt x="461" y="72"/>
                </a:cubicBezTo>
                <a:cubicBezTo>
                  <a:pt x="440" y="93"/>
                  <a:pt x="440" y="93"/>
                  <a:pt x="440" y="93"/>
                </a:cubicBezTo>
                <a:cubicBezTo>
                  <a:pt x="440" y="94"/>
                  <a:pt x="440" y="94"/>
                  <a:pt x="440" y="94"/>
                </a:cubicBezTo>
                <a:cubicBezTo>
                  <a:pt x="440" y="94"/>
                  <a:pt x="434" y="119"/>
                  <a:pt x="433" y="122"/>
                </a:cubicBezTo>
                <a:cubicBezTo>
                  <a:pt x="430" y="122"/>
                  <a:pt x="397" y="122"/>
                  <a:pt x="397" y="122"/>
                </a:cubicBezTo>
                <a:cubicBezTo>
                  <a:pt x="397" y="122"/>
                  <a:pt x="397" y="122"/>
                  <a:pt x="397" y="122"/>
                </a:cubicBezTo>
                <a:cubicBezTo>
                  <a:pt x="397" y="122"/>
                  <a:pt x="374" y="128"/>
                  <a:pt x="371" y="129"/>
                </a:cubicBezTo>
                <a:cubicBezTo>
                  <a:pt x="370" y="127"/>
                  <a:pt x="355" y="113"/>
                  <a:pt x="355" y="113"/>
                </a:cubicBezTo>
                <a:cubicBezTo>
                  <a:pt x="355" y="113"/>
                  <a:pt x="355" y="112"/>
                  <a:pt x="355" y="112"/>
                </a:cubicBezTo>
                <a:cubicBezTo>
                  <a:pt x="355" y="112"/>
                  <a:pt x="327" y="96"/>
                  <a:pt x="326" y="96"/>
                </a:cubicBezTo>
                <a:cubicBezTo>
                  <a:pt x="326" y="95"/>
                  <a:pt x="310" y="79"/>
                  <a:pt x="310" y="79"/>
                </a:cubicBezTo>
                <a:cubicBezTo>
                  <a:pt x="309" y="79"/>
                  <a:pt x="309" y="79"/>
                  <a:pt x="308" y="79"/>
                </a:cubicBezTo>
                <a:cubicBezTo>
                  <a:pt x="308" y="79"/>
                  <a:pt x="295" y="79"/>
                  <a:pt x="292" y="79"/>
                </a:cubicBezTo>
                <a:cubicBezTo>
                  <a:pt x="292" y="75"/>
                  <a:pt x="292" y="54"/>
                  <a:pt x="292" y="54"/>
                </a:cubicBezTo>
                <a:cubicBezTo>
                  <a:pt x="292" y="54"/>
                  <a:pt x="292" y="53"/>
                  <a:pt x="292" y="53"/>
                </a:cubicBezTo>
                <a:cubicBezTo>
                  <a:pt x="278" y="39"/>
                  <a:pt x="278" y="39"/>
                  <a:pt x="278" y="39"/>
                </a:cubicBezTo>
                <a:cubicBezTo>
                  <a:pt x="278" y="39"/>
                  <a:pt x="277" y="39"/>
                  <a:pt x="277" y="39"/>
                </a:cubicBezTo>
                <a:cubicBezTo>
                  <a:pt x="246" y="38"/>
                  <a:pt x="246" y="38"/>
                  <a:pt x="246" y="38"/>
                </a:cubicBezTo>
                <a:cubicBezTo>
                  <a:pt x="245" y="38"/>
                  <a:pt x="245" y="38"/>
                  <a:pt x="245" y="38"/>
                </a:cubicBezTo>
                <a:cubicBezTo>
                  <a:pt x="219" y="51"/>
                  <a:pt x="219" y="51"/>
                  <a:pt x="219" y="51"/>
                </a:cubicBezTo>
                <a:cubicBezTo>
                  <a:pt x="219" y="51"/>
                  <a:pt x="219" y="51"/>
                  <a:pt x="219" y="51"/>
                </a:cubicBezTo>
                <a:cubicBezTo>
                  <a:pt x="219" y="51"/>
                  <a:pt x="208" y="62"/>
                  <a:pt x="206" y="64"/>
                </a:cubicBezTo>
                <a:cubicBezTo>
                  <a:pt x="205" y="63"/>
                  <a:pt x="197" y="60"/>
                  <a:pt x="195" y="60"/>
                </a:cubicBezTo>
                <a:cubicBezTo>
                  <a:pt x="195" y="57"/>
                  <a:pt x="195" y="38"/>
                  <a:pt x="195" y="38"/>
                </a:cubicBezTo>
                <a:cubicBezTo>
                  <a:pt x="195" y="37"/>
                  <a:pt x="194" y="36"/>
                  <a:pt x="193" y="36"/>
                </a:cubicBezTo>
                <a:cubicBezTo>
                  <a:pt x="173" y="36"/>
                  <a:pt x="173" y="36"/>
                  <a:pt x="173" y="36"/>
                </a:cubicBezTo>
                <a:cubicBezTo>
                  <a:pt x="173" y="36"/>
                  <a:pt x="172" y="37"/>
                  <a:pt x="172" y="37"/>
                </a:cubicBezTo>
                <a:cubicBezTo>
                  <a:pt x="172" y="37"/>
                  <a:pt x="153" y="63"/>
                  <a:pt x="152" y="64"/>
                </a:cubicBezTo>
                <a:cubicBezTo>
                  <a:pt x="150" y="64"/>
                  <a:pt x="116" y="64"/>
                  <a:pt x="115" y="64"/>
                </a:cubicBezTo>
                <a:cubicBezTo>
                  <a:pt x="114" y="64"/>
                  <a:pt x="95" y="52"/>
                  <a:pt x="95" y="52"/>
                </a:cubicBezTo>
                <a:cubicBezTo>
                  <a:pt x="94" y="52"/>
                  <a:pt x="93" y="52"/>
                  <a:pt x="92" y="53"/>
                </a:cubicBezTo>
                <a:cubicBezTo>
                  <a:pt x="92" y="53"/>
                  <a:pt x="54" y="86"/>
                  <a:pt x="53" y="87"/>
                </a:cubicBezTo>
                <a:cubicBezTo>
                  <a:pt x="52" y="87"/>
                  <a:pt x="19" y="94"/>
                  <a:pt x="19" y="94"/>
                </a:cubicBezTo>
                <a:cubicBezTo>
                  <a:pt x="18" y="95"/>
                  <a:pt x="18" y="95"/>
                  <a:pt x="17" y="95"/>
                </a:cubicBezTo>
                <a:cubicBezTo>
                  <a:pt x="4" y="115"/>
                  <a:pt x="4" y="115"/>
                  <a:pt x="4" y="115"/>
                </a:cubicBezTo>
                <a:cubicBezTo>
                  <a:pt x="4" y="115"/>
                  <a:pt x="3" y="115"/>
                  <a:pt x="3" y="116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35"/>
                  <a:pt x="0" y="136"/>
                  <a:pt x="1" y="137"/>
                </a:cubicBezTo>
                <a:cubicBezTo>
                  <a:pt x="24" y="150"/>
                  <a:pt x="24" y="150"/>
                  <a:pt x="24" y="150"/>
                </a:cubicBezTo>
                <a:cubicBezTo>
                  <a:pt x="24" y="150"/>
                  <a:pt x="42" y="156"/>
                  <a:pt x="45" y="157"/>
                </a:cubicBezTo>
                <a:cubicBezTo>
                  <a:pt x="45" y="159"/>
                  <a:pt x="45" y="174"/>
                  <a:pt x="45" y="174"/>
                </a:cubicBezTo>
                <a:cubicBezTo>
                  <a:pt x="45" y="175"/>
                  <a:pt x="46" y="176"/>
                  <a:pt x="46" y="176"/>
                </a:cubicBezTo>
                <a:cubicBezTo>
                  <a:pt x="46" y="176"/>
                  <a:pt x="70" y="188"/>
                  <a:pt x="73" y="189"/>
                </a:cubicBezTo>
                <a:cubicBezTo>
                  <a:pt x="72" y="191"/>
                  <a:pt x="71" y="216"/>
                  <a:pt x="71" y="217"/>
                </a:cubicBezTo>
                <a:cubicBezTo>
                  <a:pt x="70" y="218"/>
                  <a:pt x="57" y="231"/>
                  <a:pt x="57" y="231"/>
                </a:cubicBezTo>
                <a:cubicBezTo>
                  <a:pt x="56" y="232"/>
                  <a:pt x="56" y="232"/>
                  <a:pt x="56" y="233"/>
                </a:cubicBezTo>
                <a:cubicBezTo>
                  <a:pt x="56" y="233"/>
                  <a:pt x="56" y="233"/>
                  <a:pt x="56" y="233"/>
                </a:cubicBezTo>
                <a:cubicBezTo>
                  <a:pt x="64" y="266"/>
                  <a:pt x="64" y="266"/>
                  <a:pt x="64" y="266"/>
                </a:cubicBezTo>
                <a:cubicBezTo>
                  <a:pt x="64" y="266"/>
                  <a:pt x="64" y="267"/>
                  <a:pt x="65" y="267"/>
                </a:cubicBezTo>
                <a:cubicBezTo>
                  <a:pt x="101" y="295"/>
                  <a:pt x="101" y="295"/>
                  <a:pt x="101" y="295"/>
                </a:cubicBezTo>
                <a:cubicBezTo>
                  <a:pt x="101" y="295"/>
                  <a:pt x="102" y="295"/>
                  <a:pt x="102" y="295"/>
                </a:cubicBezTo>
                <a:cubicBezTo>
                  <a:pt x="102" y="295"/>
                  <a:pt x="139" y="295"/>
                  <a:pt x="140" y="295"/>
                </a:cubicBezTo>
                <a:cubicBezTo>
                  <a:pt x="141" y="295"/>
                  <a:pt x="167" y="312"/>
                  <a:pt x="167" y="312"/>
                </a:cubicBezTo>
                <a:cubicBezTo>
                  <a:pt x="168" y="313"/>
                  <a:pt x="184" y="329"/>
                  <a:pt x="184" y="329"/>
                </a:cubicBezTo>
                <a:cubicBezTo>
                  <a:pt x="184" y="330"/>
                  <a:pt x="185" y="330"/>
                  <a:pt x="185" y="330"/>
                </a:cubicBezTo>
                <a:cubicBezTo>
                  <a:pt x="185" y="330"/>
                  <a:pt x="200" y="333"/>
                  <a:pt x="201" y="333"/>
                </a:cubicBezTo>
                <a:cubicBezTo>
                  <a:pt x="201" y="334"/>
                  <a:pt x="218" y="342"/>
                  <a:pt x="220" y="343"/>
                </a:cubicBezTo>
                <a:cubicBezTo>
                  <a:pt x="220" y="345"/>
                  <a:pt x="220" y="362"/>
                  <a:pt x="220" y="362"/>
                </a:cubicBezTo>
                <a:cubicBezTo>
                  <a:pt x="220" y="363"/>
                  <a:pt x="220" y="364"/>
                  <a:pt x="221" y="364"/>
                </a:cubicBezTo>
                <a:cubicBezTo>
                  <a:pt x="236" y="372"/>
                  <a:pt x="236" y="372"/>
                  <a:pt x="236" y="372"/>
                </a:cubicBezTo>
                <a:cubicBezTo>
                  <a:pt x="267" y="383"/>
                  <a:pt x="267" y="383"/>
                  <a:pt x="267" y="383"/>
                </a:cubicBezTo>
                <a:cubicBezTo>
                  <a:pt x="268" y="383"/>
                  <a:pt x="269" y="383"/>
                  <a:pt x="269" y="382"/>
                </a:cubicBezTo>
                <a:cubicBezTo>
                  <a:pt x="270" y="382"/>
                  <a:pt x="270" y="381"/>
                  <a:pt x="270" y="381"/>
                </a:cubicBezTo>
                <a:cubicBezTo>
                  <a:pt x="270" y="381"/>
                  <a:pt x="270" y="361"/>
                  <a:pt x="270" y="359"/>
                </a:cubicBezTo>
                <a:cubicBezTo>
                  <a:pt x="272" y="358"/>
                  <a:pt x="289" y="347"/>
                  <a:pt x="293" y="344"/>
                </a:cubicBezTo>
                <a:cubicBezTo>
                  <a:pt x="293" y="349"/>
                  <a:pt x="293" y="355"/>
                  <a:pt x="293" y="355"/>
                </a:cubicBezTo>
                <a:cubicBezTo>
                  <a:pt x="293" y="356"/>
                  <a:pt x="294" y="356"/>
                  <a:pt x="294" y="357"/>
                </a:cubicBezTo>
                <a:cubicBezTo>
                  <a:pt x="294" y="357"/>
                  <a:pt x="295" y="357"/>
                  <a:pt x="295" y="357"/>
                </a:cubicBezTo>
                <a:cubicBezTo>
                  <a:pt x="295" y="357"/>
                  <a:pt x="318" y="357"/>
                  <a:pt x="321" y="357"/>
                </a:cubicBezTo>
                <a:cubicBezTo>
                  <a:pt x="322" y="359"/>
                  <a:pt x="330" y="379"/>
                  <a:pt x="330" y="379"/>
                </a:cubicBezTo>
                <a:cubicBezTo>
                  <a:pt x="330" y="379"/>
                  <a:pt x="331" y="380"/>
                  <a:pt x="332" y="380"/>
                </a:cubicBezTo>
                <a:cubicBezTo>
                  <a:pt x="332" y="380"/>
                  <a:pt x="386" y="392"/>
                  <a:pt x="387" y="393"/>
                </a:cubicBezTo>
                <a:cubicBezTo>
                  <a:pt x="388" y="394"/>
                  <a:pt x="415" y="426"/>
                  <a:pt x="415" y="426"/>
                </a:cubicBezTo>
                <a:cubicBezTo>
                  <a:pt x="416" y="426"/>
                  <a:pt x="416" y="427"/>
                  <a:pt x="417" y="427"/>
                </a:cubicBezTo>
                <a:cubicBezTo>
                  <a:pt x="417" y="427"/>
                  <a:pt x="438" y="427"/>
                  <a:pt x="439" y="427"/>
                </a:cubicBezTo>
                <a:cubicBezTo>
                  <a:pt x="440" y="428"/>
                  <a:pt x="468" y="456"/>
                  <a:pt x="468" y="456"/>
                </a:cubicBezTo>
                <a:cubicBezTo>
                  <a:pt x="468" y="457"/>
                  <a:pt x="470" y="457"/>
                  <a:pt x="470" y="456"/>
                </a:cubicBezTo>
                <a:cubicBezTo>
                  <a:pt x="470" y="456"/>
                  <a:pt x="482" y="445"/>
                  <a:pt x="483" y="443"/>
                </a:cubicBezTo>
                <a:cubicBezTo>
                  <a:pt x="484" y="443"/>
                  <a:pt x="531" y="443"/>
                  <a:pt x="531" y="443"/>
                </a:cubicBezTo>
                <a:cubicBezTo>
                  <a:pt x="532" y="443"/>
                  <a:pt x="533" y="443"/>
                  <a:pt x="533" y="442"/>
                </a:cubicBezTo>
                <a:cubicBezTo>
                  <a:pt x="533" y="442"/>
                  <a:pt x="546" y="421"/>
                  <a:pt x="547" y="419"/>
                </a:cubicBezTo>
                <a:cubicBezTo>
                  <a:pt x="549" y="419"/>
                  <a:pt x="618" y="419"/>
                  <a:pt x="619" y="419"/>
                </a:cubicBezTo>
                <a:cubicBezTo>
                  <a:pt x="620" y="421"/>
                  <a:pt x="643" y="444"/>
                  <a:pt x="643" y="444"/>
                </a:cubicBezTo>
                <a:cubicBezTo>
                  <a:pt x="644" y="444"/>
                  <a:pt x="644" y="444"/>
                  <a:pt x="645" y="444"/>
                </a:cubicBezTo>
                <a:cubicBezTo>
                  <a:pt x="645" y="444"/>
                  <a:pt x="646" y="444"/>
                  <a:pt x="646" y="443"/>
                </a:cubicBezTo>
                <a:cubicBezTo>
                  <a:pt x="659" y="425"/>
                  <a:pt x="659" y="425"/>
                  <a:pt x="659" y="425"/>
                </a:cubicBezTo>
                <a:cubicBezTo>
                  <a:pt x="659" y="425"/>
                  <a:pt x="659" y="425"/>
                  <a:pt x="659" y="424"/>
                </a:cubicBezTo>
                <a:cubicBezTo>
                  <a:pt x="659" y="424"/>
                  <a:pt x="659" y="404"/>
                  <a:pt x="659" y="402"/>
                </a:cubicBezTo>
                <a:cubicBezTo>
                  <a:pt x="660" y="401"/>
                  <a:pt x="679" y="382"/>
                  <a:pt x="679" y="382"/>
                </a:cubicBezTo>
                <a:cubicBezTo>
                  <a:pt x="680" y="382"/>
                  <a:pt x="680" y="381"/>
                  <a:pt x="680" y="381"/>
                </a:cubicBezTo>
                <a:cubicBezTo>
                  <a:pt x="680" y="351"/>
                  <a:pt x="680" y="351"/>
                  <a:pt x="680" y="351"/>
                </a:cubicBezTo>
                <a:cubicBezTo>
                  <a:pt x="680" y="350"/>
                  <a:pt x="680" y="349"/>
                  <a:pt x="679" y="349"/>
                </a:cubicBezTo>
                <a:cubicBezTo>
                  <a:pt x="679" y="349"/>
                  <a:pt x="659" y="340"/>
                  <a:pt x="657" y="339"/>
                </a:cubicBezTo>
                <a:cubicBezTo>
                  <a:pt x="657" y="337"/>
                  <a:pt x="657" y="323"/>
                  <a:pt x="657" y="323"/>
                </a:cubicBezTo>
                <a:cubicBezTo>
                  <a:pt x="657" y="322"/>
                  <a:pt x="657" y="322"/>
                  <a:pt x="657" y="322"/>
                </a:cubicBezTo>
                <a:cubicBezTo>
                  <a:pt x="639" y="287"/>
                  <a:pt x="639" y="287"/>
                  <a:pt x="639" y="287"/>
                </a:cubicBezTo>
                <a:cubicBezTo>
                  <a:pt x="639" y="287"/>
                  <a:pt x="625" y="258"/>
                  <a:pt x="623" y="255"/>
                </a:cubicBezTo>
                <a:cubicBezTo>
                  <a:pt x="626" y="254"/>
                  <a:pt x="644" y="241"/>
                  <a:pt x="644" y="241"/>
                </a:cubicBezTo>
                <a:cubicBezTo>
                  <a:pt x="645" y="241"/>
                  <a:pt x="645" y="241"/>
                  <a:pt x="645" y="240"/>
                </a:cubicBezTo>
                <a:cubicBezTo>
                  <a:pt x="645" y="240"/>
                  <a:pt x="645" y="240"/>
                  <a:pt x="645" y="240"/>
                </a:cubicBezTo>
                <a:cubicBezTo>
                  <a:pt x="645" y="239"/>
                  <a:pt x="645" y="239"/>
                  <a:pt x="644" y="238"/>
                </a:cubicBezTo>
                <a:cubicBezTo>
                  <a:pt x="644" y="238"/>
                  <a:pt x="636" y="230"/>
                  <a:pt x="635" y="229"/>
                </a:cubicBezTo>
                <a:cubicBezTo>
                  <a:pt x="635" y="228"/>
                  <a:pt x="631" y="201"/>
                  <a:pt x="631" y="201"/>
                </a:cubicBezTo>
                <a:cubicBezTo>
                  <a:pt x="631" y="200"/>
                  <a:pt x="631" y="200"/>
                  <a:pt x="631" y="200"/>
                </a:cubicBezTo>
                <a:cubicBezTo>
                  <a:pt x="631" y="200"/>
                  <a:pt x="622" y="178"/>
                  <a:pt x="621" y="177"/>
                </a:cubicBezTo>
                <a:cubicBezTo>
                  <a:pt x="621" y="176"/>
                  <a:pt x="621" y="157"/>
                  <a:pt x="621" y="156"/>
                </a:cubicBezTo>
                <a:cubicBezTo>
                  <a:pt x="623" y="155"/>
                  <a:pt x="661" y="124"/>
                  <a:pt x="661" y="124"/>
                </a:cubicBezTo>
                <a:cubicBezTo>
                  <a:pt x="661" y="123"/>
                  <a:pt x="661" y="123"/>
                  <a:pt x="661" y="122"/>
                </a:cubicBezTo>
                <a:cubicBezTo>
                  <a:pt x="661" y="122"/>
                  <a:pt x="661" y="121"/>
                  <a:pt x="661" y="121"/>
                </a:cubicBezTo>
                <a:cubicBezTo>
                  <a:pt x="661" y="121"/>
                  <a:pt x="652" y="106"/>
                  <a:pt x="651" y="105"/>
                </a:cubicBezTo>
                <a:cubicBezTo>
                  <a:pt x="652" y="104"/>
                  <a:pt x="657" y="72"/>
                  <a:pt x="657" y="71"/>
                </a:cubicBezTo>
                <a:cubicBezTo>
                  <a:pt x="658" y="71"/>
                  <a:pt x="676" y="36"/>
                  <a:pt x="676" y="36"/>
                </a:cubicBezTo>
                <a:cubicBezTo>
                  <a:pt x="676" y="36"/>
                  <a:pt x="676" y="35"/>
                  <a:pt x="676" y="35"/>
                </a:cubicBezTo>
                <a:cubicBezTo>
                  <a:pt x="683" y="2"/>
                  <a:pt x="683" y="2"/>
                  <a:pt x="683" y="2"/>
                </a:cubicBezTo>
                <a:cubicBezTo>
                  <a:pt x="683" y="2"/>
                  <a:pt x="683" y="2"/>
                  <a:pt x="683" y="2"/>
                </a:cubicBezTo>
                <a:cubicBezTo>
                  <a:pt x="683" y="1"/>
                  <a:pt x="683" y="1"/>
                  <a:pt x="682" y="1"/>
                </a:cubicBezTo>
                <a:cubicBezTo>
                  <a:pt x="682" y="0"/>
                  <a:pt x="681" y="0"/>
                  <a:pt x="6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flat" cmpd="sng">
            <a:solidFill>
              <a:srgbClr val="006666"/>
            </a:solidFill>
            <a:prstDash val="solid"/>
            <a:miter lim="800000"/>
            <a:headEnd/>
            <a:tailEnd/>
          </a:ln>
        </p:spPr>
        <p:txBody>
          <a:bodyPr lIns="91424" tIns="45712" rIns="91424" bIns="45712"/>
          <a:lstStyle/>
          <a:p>
            <a:pPr>
              <a:defRPr/>
            </a:pPr>
            <a:endParaRPr lang="cs-CZ" dirty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6832725" y="2738410"/>
            <a:ext cx="1662112" cy="2284413"/>
          </a:xfrm>
          <a:custGeom>
            <a:avLst/>
            <a:gdLst/>
            <a:ahLst/>
            <a:cxnLst>
              <a:cxn ang="0">
                <a:pos x="537" y="272"/>
              </a:cxn>
              <a:cxn ang="0">
                <a:pos x="471" y="303"/>
              </a:cxn>
              <a:cxn ang="0">
                <a:pos x="402" y="397"/>
              </a:cxn>
              <a:cxn ang="0">
                <a:pos x="397" y="456"/>
              </a:cxn>
              <a:cxn ang="0">
                <a:pos x="343" y="568"/>
              </a:cxn>
              <a:cxn ang="0">
                <a:pos x="345" y="641"/>
              </a:cxn>
              <a:cxn ang="0">
                <a:pos x="362" y="719"/>
              </a:cxn>
              <a:cxn ang="0">
                <a:pos x="393" y="755"/>
              </a:cxn>
              <a:cxn ang="0">
                <a:pos x="464" y="783"/>
              </a:cxn>
              <a:cxn ang="0">
                <a:pos x="556" y="830"/>
              </a:cxn>
              <a:cxn ang="0">
                <a:pos x="620" y="846"/>
              </a:cxn>
              <a:cxn ang="0">
                <a:pos x="684" y="851"/>
              </a:cxn>
              <a:cxn ang="0">
                <a:pos x="775" y="858"/>
              </a:cxn>
              <a:cxn ang="0">
                <a:pos x="816" y="917"/>
              </a:cxn>
              <a:cxn ang="0">
                <a:pos x="877" y="982"/>
              </a:cxn>
              <a:cxn ang="0">
                <a:pos x="908" y="1053"/>
              </a:cxn>
              <a:cxn ang="0">
                <a:pos x="965" y="1092"/>
              </a:cxn>
              <a:cxn ang="0">
                <a:pos x="908" y="1111"/>
              </a:cxn>
              <a:cxn ang="0">
                <a:pos x="861" y="1190"/>
              </a:cxn>
              <a:cxn ang="0">
                <a:pos x="783" y="1182"/>
              </a:cxn>
              <a:cxn ang="0">
                <a:pos x="745" y="1248"/>
              </a:cxn>
              <a:cxn ang="0">
                <a:pos x="664" y="1251"/>
              </a:cxn>
              <a:cxn ang="0">
                <a:pos x="615" y="1315"/>
              </a:cxn>
              <a:cxn ang="0">
                <a:pos x="542" y="1291"/>
              </a:cxn>
              <a:cxn ang="0">
                <a:pos x="501" y="1282"/>
              </a:cxn>
              <a:cxn ang="0">
                <a:pos x="490" y="1362"/>
              </a:cxn>
              <a:cxn ang="0">
                <a:pos x="409" y="1397"/>
              </a:cxn>
              <a:cxn ang="0">
                <a:pos x="341" y="1391"/>
              </a:cxn>
              <a:cxn ang="0">
                <a:pos x="321" y="1345"/>
              </a:cxn>
              <a:cxn ang="0">
                <a:pos x="265" y="1306"/>
              </a:cxn>
              <a:cxn ang="0">
                <a:pos x="224" y="1246"/>
              </a:cxn>
              <a:cxn ang="0">
                <a:pos x="198" y="1189"/>
              </a:cxn>
              <a:cxn ang="0">
                <a:pos x="142" y="1152"/>
              </a:cxn>
              <a:cxn ang="0">
                <a:pos x="144" y="1209"/>
              </a:cxn>
              <a:cxn ang="0">
                <a:pos x="142" y="1282"/>
              </a:cxn>
              <a:cxn ang="0">
                <a:pos x="69" y="1265"/>
              </a:cxn>
              <a:cxn ang="0">
                <a:pos x="63" y="1199"/>
              </a:cxn>
              <a:cxn ang="0">
                <a:pos x="97" y="1118"/>
              </a:cxn>
              <a:cxn ang="0">
                <a:pos x="24" y="1104"/>
              </a:cxn>
              <a:cxn ang="0">
                <a:pos x="66" y="1019"/>
              </a:cxn>
              <a:cxn ang="0">
                <a:pos x="102" y="944"/>
              </a:cxn>
              <a:cxn ang="0">
                <a:pos x="63" y="875"/>
              </a:cxn>
              <a:cxn ang="0">
                <a:pos x="31" y="781"/>
              </a:cxn>
              <a:cxn ang="0">
                <a:pos x="42" y="700"/>
              </a:cxn>
              <a:cxn ang="0">
                <a:pos x="18" y="632"/>
              </a:cxn>
              <a:cxn ang="0">
                <a:pos x="0" y="553"/>
              </a:cxn>
              <a:cxn ang="0">
                <a:pos x="52" y="466"/>
              </a:cxn>
              <a:cxn ang="0">
                <a:pos x="95" y="345"/>
              </a:cxn>
              <a:cxn ang="0">
                <a:pos x="168" y="260"/>
              </a:cxn>
              <a:cxn ang="0">
                <a:pos x="217" y="201"/>
              </a:cxn>
              <a:cxn ang="0">
                <a:pos x="154" y="158"/>
              </a:cxn>
              <a:cxn ang="0">
                <a:pos x="83" y="50"/>
              </a:cxn>
              <a:cxn ang="0">
                <a:pos x="168" y="14"/>
              </a:cxn>
              <a:cxn ang="0">
                <a:pos x="283" y="45"/>
              </a:cxn>
              <a:cxn ang="0">
                <a:pos x="362" y="57"/>
              </a:cxn>
              <a:cxn ang="0">
                <a:pos x="409" y="137"/>
              </a:cxn>
              <a:cxn ang="0">
                <a:pos x="484" y="191"/>
              </a:cxn>
            </a:cxnLst>
            <a:rect l="0" t="0" r="r" b="b"/>
            <a:pathLst>
              <a:path w="965" h="1438">
                <a:moveTo>
                  <a:pt x="537" y="201"/>
                </a:moveTo>
                <a:lnTo>
                  <a:pt x="537" y="272"/>
                </a:lnTo>
                <a:lnTo>
                  <a:pt x="503" y="272"/>
                </a:lnTo>
                <a:lnTo>
                  <a:pt x="471" y="303"/>
                </a:lnTo>
                <a:lnTo>
                  <a:pt x="402" y="348"/>
                </a:lnTo>
                <a:lnTo>
                  <a:pt x="402" y="397"/>
                </a:lnTo>
                <a:lnTo>
                  <a:pt x="378" y="421"/>
                </a:lnTo>
                <a:lnTo>
                  <a:pt x="397" y="456"/>
                </a:lnTo>
                <a:lnTo>
                  <a:pt x="355" y="515"/>
                </a:lnTo>
                <a:lnTo>
                  <a:pt x="343" y="568"/>
                </a:lnTo>
                <a:lnTo>
                  <a:pt x="373" y="598"/>
                </a:lnTo>
                <a:lnTo>
                  <a:pt x="345" y="641"/>
                </a:lnTo>
                <a:lnTo>
                  <a:pt x="336" y="693"/>
                </a:lnTo>
                <a:lnTo>
                  <a:pt x="362" y="719"/>
                </a:lnTo>
                <a:lnTo>
                  <a:pt x="393" y="719"/>
                </a:lnTo>
                <a:lnTo>
                  <a:pt x="393" y="755"/>
                </a:lnTo>
                <a:lnTo>
                  <a:pt x="437" y="755"/>
                </a:lnTo>
                <a:lnTo>
                  <a:pt x="464" y="783"/>
                </a:lnTo>
                <a:lnTo>
                  <a:pt x="515" y="769"/>
                </a:lnTo>
                <a:lnTo>
                  <a:pt x="556" y="830"/>
                </a:lnTo>
                <a:lnTo>
                  <a:pt x="591" y="830"/>
                </a:lnTo>
                <a:lnTo>
                  <a:pt x="620" y="846"/>
                </a:lnTo>
                <a:lnTo>
                  <a:pt x="655" y="821"/>
                </a:lnTo>
                <a:lnTo>
                  <a:pt x="684" y="851"/>
                </a:lnTo>
                <a:lnTo>
                  <a:pt x="723" y="830"/>
                </a:lnTo>
                <a:lnTo>
                  <a:pt x="775" y="858"/>
                </a:lnTo>
                <a:lnTo>
                  <a:pt x="762" y="917"/>
                </a:lnTo>
                <a:lnTo>
                  <a:pt x="816" y="917"/>
                </a:lnTo>
                <a:lnTo>
                  <a:pt x="835" y="969"/>
                </a:lnTo>
                <a:lnTo>
                  <a:pt x="877" y="982"/>
                </a:lnTo>
                <a:lnTo>
                  <a:pt x="913" y="1019"/>
                </a:lnTo>
                <a:lnTo>
                  <a:pt x="908" y="1053"/>
                </a:lnTo>
                <a:lnTo>
                  <a:pt x="946" y="1053"/>
                </a:lnTo>
                <a:lnTo>
                  <a:pt x="965" y="1092"/>
                </a:lnTo>
                <a:lnTo>
                  <a:pt x="937" y="1121"/>
                </a:lnTo>
                <a:lnTo>
                  <a:pt x="908" y="1111"/>
                </a:lnTo>
                <a:lnTo>
                  <a:pt x="861" y="1142"/>
                </a:lnTo>
                <a:lnTo>
                  <a:pt x="861" y="1190"/>
                </a:lnTo>
                <a:lnTo>
                  <a:pt x="825" y="1229"/>
                </a:lnTo>
                <a:lnTo>
                  <a:pt x="783" y="1182"/>
                </a:lnTo>
                <a:lnTo>
                  <a:pt x="730" y="1201"/>
                </a:lnTo>
                <a:lnTo>
                  <a:pt x="745" y="1248"/>
                </a:lnTo>
                <a:lnTo>
                  <a:pt x="698" y="1261"/>
                </a:lnTo>
                <a:lnTo>
                  <a:pt x="664" y="1251"/>
                </a:lnTo>
                <a:lnTo>
                  <a:pt x="636" y="1280"/>
                </a:lnTo>
                <a:lnTo>
                  <a:pt x="615" y="1315"/>
                </a:lnTo>
                <a:lnTo>
                  <a:pt x="589" y="1289"/>
                </a:lnTo>
                <a:lnTo>
                  <a:pt x="542" y="1291"/>
                </a:lnTo>
                <a:lnTo>
                  <a:pt x="529" y="1258"/>
                </a:lnTo>
                <a:lnTo>
                  <a:pt x="501" y="1282"/>
                </a:lnTo>
                <a:lnTo>
                  <a:pt x="516" y="1336"/>
                </a:lnTo>
                <a:lnTo>
                  <a:pt x="490" y="1362"/>
                </a:lnTo>
                <a:lnTo>
                  <a:pt x="475" y="1386"/>
                </a:lnTo>
                <a:lnTo>
                  <a:pt x="409" y="1397"/>
                </a:lnTo>
                <a:lnTo>
                  <a:pt x="369" y="1438"/>
                </a:lnTo>
                <a:lnTo>
                  <a:pt x="341" y="1391"/>
                </a:lnTo>
                <a:lnTo>
                  <a:pt x="341" y="1365"/>
                </a:lnTo>
                <a:lnTo>
                  <a:pt x="321" y="1345"/>
                </a:lnTo>
                <a:lnTo>
                  <a:pt x="272" y="1345"/>
                </a:lnTo>
                <a:lnTo>
                  <a:pt x="265" y="1306"/>
                </a:lnTo>
                <a:lnTo>
                  <a:pt x="265" y="1272"/>
                </a:lnTo>
                <a:lnTo>
                  <a:pt x="224" y="1246"/>
                </a:lnTo>
                <a:lnTo>
                  <a:pt x="224" y="1215"/>
                </a:lnTo>
                <a:lnTo>
                  <a:pt x="198" y="1189"/>
                </a:lnTo>
                <a:lnTo>
                  <a:pt x="180" y="1152"/>
                </a:lnTo>
                <a:lnTo>
                  <a:pt x="142" y="1152"/>
                </a:lnTo>
                <a:lnTo>
                  <a:pt x="116" y="1182"/>
                </a:lnTo>
                <a:lnTo>
                  <a:pt x="144" y="1209"/>
                </a:lnTo>
                <a:lnTo>
                  <a:pt x="173" y="1239"/>
                </a:lnTo>
                <a:lnTo>
                  <a:pt x="142" y="1282"/>
                </a:lnTo>
                <a:lnTo>
                  <a:pt x="121" y="1303"/>
                </a:lnTo>
                <a:lnTo>
                  <a:pt x="69" y="1265"/>
                </a:lnTo>
                <a:lnTo>
                  <a:pt x="94" y="1241"/>
                </a:lnTo>
                <a:lnTo>
                  <a:pt x="63" y="1199"/>
                </a:lnTo>
                <a:lnTo>
                  <a:pt x="63" y="1154"/>
                </a:lnTo>
                <a:lnTo>
                  <a:pt x="97" y="1118"/>
                </a:lnTo>
                <a:lnTo>
                  <a:pt x="57" y="1105"/>
                </a:lnTo>
                <a:lnTo>
                  <a:pt x="24" y="1104"/>
                </a:lnTo>
                <a:lnTo>
                  <a:pt x="45" y="1050"/>
                </a:lnTo>
                <a:lnTo>
                  <a:pt x="66" y="1019"/>
                </a:lnTo>
                <a:lnTo>
                  <a:pt x="66" y="979"/>
                </a:lnTo>
                <a:lnTo>
                  <a:pt x="102" y="944"/>
                </a:lnTo>
                <a:lnTo>
                  <a:pt x="102" y="892"/>
                </a:lnTo>
                <a:lnTo>
                  <a:pt x="63" y="875"/>
                </a:lnTo>
                <a:lnTo>
                  <a:pt x="63" y="844"/>
                </a:lnTo>
                <a:lnTo>
                  <a:pt x="31" y="781"/>
                </a:lnTo>
                <a:lnTo>
                  <a:pt x="4" y="726"/>
                </a:lnTo>
                <a:lnTo>
                  <a:pt x="42" y="700"/>
                </a:lnTo>
                <a:lnTo>
                  <a:pt x="24" y="683"/>
                </a:lnTo>
                <a:lnTo>
                  <a:pt x="18" y="632"/>
                </a:lnTo>
                <a:lnTo>
                  <a:pt x="0" y="591"/>
                </a:lnTo>
                <a:lnTo>
                  <a:pt x="0" y="553"/>
                </a:lnTo>
                <a:lnTo>
                  <a:pt x="69" y="496"/>
                </a:lnTo>
                <a:lnTo>
                  <a:pt x="52" y="466"/>
                </a:lnTo>
                <a:lnTo>
                  <a:pt x="63" y="407"/>
                </a:lnTo>
                <a:lnTo>
                  <a:pt x="95" y="345"/>
                </a:lnTo>
                <a:lnTo>
                  <a:pt x="108" y="288"/>
                </a:lnTo>
                <a:lnTo>
                  <a:pt x="168" y="260"/>
                </a:lnTo>
                <a:lnTo>
                  <a:pt x="215" y="260"/>
                </a:lnTo>
                <a:lnTo>
                  <a:pt x="217" y="201"/>
                </a:lnTo>
                <a:lnTo>
                  <a:pt x="186" y="170"/>
                </a:lnTo>
                <a:lnTo>
                  <a:pt x="154" y="158"/>
                </a:lnTo>
                <a:lnTo>
                  <a:pt x="132" y="76"/>
                </a:lnTo>
                <a:lnTo>
                  <a:pt x="83" y="50"/>
                </a:lnTo>
                <a:lnTo>
                  <a:pt x="109" y="0"/>
                </a:lnTo>
                <a:lnTo>
                  <a:pt x="168" y="14"/>
                </a:lnTo>
                <a:lnTo>
                  <a:pt x="212" y="24"/>
                </a:lnTo>
                <a:lnTo>
                  <a:pt x="283" y="45"/>
                </a:lnTo>
                <a:lnTo>
                  <a:pt x="312" y="74"/>
                </a:lnTo>
                <a:lnTo>
                  <a:pt x="362" y="57"/>
                </a:lnTo>
                <a:lnTo>
                  <a:pt x="369" y="107"/>
                </a:lnTo>
                <a:lnTo>
                  <a:pt x="409" y="137"/>
                </a:lnTo>
                <a:lnTo>
                  <a:pt x="470" y="137"/>
                </a:lnTo>
                <a:lnTo>
                  <a:pt x="484" y="191"/>
                </a:lnTo>
                <a:lnTo>
                  <a:pt x="537" y="20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flat" cmpd="sng">
            <a:solidFill>
              <a:srgbClr val="006666"/>
            </a:solidFill>
            <a:prstDash val="solid"/>
            <a:round/>
            <a:headEnd/>
            <a:tailEnd/>
          </a:ln>
        </p:spPr>
        <p:txBody>
          <a:bodyPr lIns="91424" tIns="45712" rIns="91424" bIns="45712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7410575" y="2954310"/>
            <a:ext cx="2352675" cy="1774825"/>
          </a:xfrm>
          <a:custGeom>
            <a:avLst/>
            <a:gdLst/>
            <a:ahLst/>
            <a:cxnLst>
              <a:cxn ang="0">
                <a:pos x="1313" y="754"/>
              </a:cxn>
              <a:cxn ang="0">
                <a:pos x="1244" y="730"/>
              </a:cxn>
              <a:cxn ang="0">
                <a:pos x="1173" y="666"/>
              </a:cxn>
              <a:cxn ang="0">
                <a:pos x="1154" y="527"/>
              </a:cxn>
              <a:cxn ang="0">
                <a:pos x="1116" y="466"/>
              </a:cxn>
              <a:cxn ang="0">
                <a:pos x="1005" y="454"/>
              </a:cxn>
              <a:cxn ang="0">
                <a:pos x="918" y="484"/>
              </a:cxn>
              <a:cxn ang="0">
                <a:pos x="840" y="406"/>
              </a:cxn>
              <a:cxn ang="0">
                <a:pos x="783" y="404"/>
              </a:cxn>
              <a:cxn ang="0">
                <a:pos x="747" y="342"/>
              </a:cxn>
              <a:cxn ang="0">
                <a:pos x="671" y="317"/>
              </a:cxn>
              <a:cxn ang="0">
                <a:pos x="605" y="419"/>
              </a:cxn>
              <a:cxn ang="0">
                <a:pos x="527" y="380"/>
              </a:cxn>
              <a:cxn ang="0">
                <a:pos x="466" y="305"/>
              </a:cxn>
              <a:cxn ang="0">
                <a:pos x="390" y="258"/>
              </a:cxn>
              <a:cxn ang="0">
                <a:pos x="352" y="187"/>
              </a:cxn>
              <a:cxn ang="0">
                <a:pos x="473" y="141"/>
              </a:cxn>
              <a:cxn ang="0">
                <a:pos x="439" y="75"/>
              </a:cxn>
              <a:cxn ang="0">
                <a:pos x="407" y="0"/>
              </a:cxn>
              <a:cxn ang="0">
                <a:pos x="361" y="66"/>
              </a:cxn>
              <a:cxn ang="0">
                <a:pos x="201" y="73"/>
              </a:cxn>
              <a:cxn ang="0">
                <a:pos x="167" y="144"/>
              </a:cxn>
              <a:cxn ang="0">
                <a:pos x="66" y="220"/>
              </a:cxn>
              <a:cxn ang="0">
                <a:pos x="42" y="293"/>
              </a:cxn>
              <a:cxn ang="0">
                <a:pos x="19" y="387"/>
              </a:cxn>
              <a:cxn ang="0">
                <a:pos x="37" y="470"/>
              </a:cxn>
              <a:cxn ang="0">
                <a:pos x="0" y="565"/>
              </a:cxn>
              <a:cxn ang="0">
                <a:pos x="57" y="591"/>
              </a:cxn>
              <a:cxn ang="0">
                <a:pos x="101" y="627"/>
              </a:cxn>
              <a:cxn ang="0">
                <a:pos x="179" y="641"/>
              </a:cxn>
              <a:cxn ang="0">
                <a:pos x="255" y="702"/>
              </a:cxn>
              <a:cxn ang="0">
                <a:pos x="319" y="693"/>
              </a:cxn>
              <a:cxn ang="0">
                <a:pos x="387" y="702"/>
              </a:cxn>
              <a:cxn ang="0">
                <a:pos x="426" y="789"/>
              </a:cxn>
              <a:cxn ang="0">
                <a:pos x="499" y="841"/>
              </a:cxn>
              <a:cxn ang="0">
                <a:pos x="577" y="891"/>
              </a:cxn>
              <a:cxn ang="0">
                <a:pos x="610" y="925"/>
              </a:cxn>
              <a:cxn ang="0">
                <a:pos x="669" y="964"/>
              </a:cxn>
              <a:cxn ang="0">
                <a:pos x="759" y="971"/>
              </a:cxn>
              <a:cxn ang="0">
                <a:pos x="856" y="1012"/>
              </a:cxn>
              <a:cxn ang="0">
                <a:pos x="931" y="997"/>
              </a:cxn>
              <a:cxn ang="0">
                <a:pos x="983" y="1059"/>
              </a:cxn>
              <a:cxn ang="0">
                <a:pos x="1031" y="1118"/>
              </a:cxn>
              <a:cxn ang="0">
                <a:pos x="1123" y="1028"/>
              </a:cxn>
              <a:cxn ang="0">
                <a:pos x="1161" y="964"/>
              </a:cxn>
              <a:cxn ang="0">
                <a:pos x="1251" y="969"/>
              </a:cxn>
              <a:cxn ang="0">
                <a:pos x="1358" y="957"/>
              </a:cxn>
              <a:cxn ang="0">
                <a:pos x="1334" y="818"/>
              </a:cxn>
            </a:cxnLst>
            <a:rect l="0" t="0" r="r" b="b"/>
            <a:pathLst>
              <a:path w="1369" h="1118">
                <a:moveTo>
                  <a:pt x="1334" y="818"/>
                </a:moveTo>
                <a:lnTo>
                  <a:pt x="1313" y="754"/>
                </a:lnTo>
                <a:lnTo>
                  <a:pt x="1265" y="754"/>
                </a:lnTo>
                <a:lnTo>
                  <a:pt x="1244" y="730"/>
                </a:lnTo>
                <a:lnTo>
                  <a:pt x="1182" y="711"/>
                </a:lnTo>
                <a:lnTo>
                  <a:pt x="1173" y="666"/>
                </a:lnTo>
                <a:lnTo>
                  <a:pt x="1131" y="575"/>
                </a:lnTo>
                <a:lnTo>
                  <a:pt x="1154" y="527"/>
                </a:lnTo>
                <a:lnTo>
                  <a:pt x="1135" y="520"/>
                </a:lnTo>
                <a:lnTo>
                  <a:pt x="1116" y="466"/>
                </a:lnTo>
                <a:lnTo>
                  <a:pt x="1078" y="494"/>
                </a:lnTo>
                <a:lnTo>
                  <a:pt x="1005" y="454"/>
                </a:lnTo>
                <a:lnTo>
                  <a:pt x="941" y="444"/>
                </a:lnTo>
                <a:lnTo>
                  <a:pt x="918" y="484"/>
                </a:lnTo>
                <a:lnTo>
                  <a:pt x="884" y="426"/>
                </a:lnTo>
                <a:lnTo>
                  <a:pt x="840" y="406"/>
                </a:lnTo>
                <a:lnTo>
                  <a:pt x="820" y="380"/>
                </a:lnTo>
                <a:lnTo>
                  <a:pt x="783" y="404"/>
                </a:lnTo>
                <a:lnTo>
                  <a:pt x="745" y="388"/>
                </a:lnTo>
                <a:lnTo>
                  <a:pt x="747" y="342"/>
                </a:lnTo>
                <a:lnTo>
                  <a:pt x="717" y="310"/>
                </a:lnTo>
                <a:lnTo>
                  <a:pt x="671" y="317"/>
                </a:lnTo>
                <a:lnTo>
                  <a:pt x="648" y="376"/>
                </a:lnTo>
                <a:lnTo>
                  <a:pt x="605" y="419"/>
                </a:lnTo>
                <a:lnTo>
                  <a:pt x="565" y="418"/>
                </a:lnTo>
                <a:lnTo>
                  <a:pt x="527" y="380"/>
                </a:lnTo>
                <a:lnTo>
                  <a:pt x="487" y="368"/>
                </a:lnTo>
                <a:lnTo>
                  <a:pt x="466" y="305"/>
                </a:lnTo>
                <a:lnTo>
                  <a:pt x="430" y="253"/>
                </a:lnTo>
                <a:lnTo>
                  <a:pt x="390" y="258"/>
                </a:lnTo>
                <a:lnTo>
                  <a:pt x="352" y="220"/>
                </a:lnTo>
                <a:lnTo>
                  <a:pt x="352" y="187"/>
                </a:lnTo>
                <a:lnTo>
                  <a:pt x="420" y="167"/>
                </a:lnTo>
                <a:lnTo>
                  <a:pt x="473" y="141"/>
                </a:lnTo>
                <a:lnTo>
                  <a:pt x="473" y="109"/>
                </a:lnTo>
                <a:lnTo>
                  <a:pt x="439" y="75"/>
                </a:lnTo>
                <a:lnTo>
                  <a:pt x="445" y="37"/>
                </a:lnTo>
                <a:lnTo>
                  <a:pt x="407" y="0"/>
                </a:lnTo>
                <a:lnTo>
                  <a:pt x="388" y="37"/>
                </a:lnTo>
                <a:lnTo>
                  <a:pt x="361" y="66"/>
                </a:lnTo>
                <a:lnTo>
                  <a:pt x="267" y="57"/>
                </a:lnTo>
                <a:lnTo>
                  <a:pt x="201" y="73"/>
                </a:lnTo>
                <a:lnTo>
                  <a:pt x="201" y="144"/>
                </a:lnTo>
                <a:lnTo>
                  <a:pt x="167" y="144"/>
                </a:lnTo>
                <a:lnTo>
                  <a:pt x="135" y="175"/>
                </a:lnTo>
                <a:lnTo>
                  <a:pt x="66" y="220"/>
                </a:lnTo>
                <a:lnTo>
                  <a:pt x="66" y="269"/>
                </a:lnTo>
                <a:lnTo>
                  <a:pt x="42" y="293"/>
                </a:lnTo>
                <a:lnTo>
                  <a:pt x="61" y="328"/>
                </a:lnTo>
                <a:lnTo>
                  <a:pt x="19" y="387"/>
                </a:lnTo>
                <a:lnTo>
                  <a:pt x="7" y="440"/>
                </a:lnTo>
                <a:lnTo>
                  <a:pt x="37" y="470"/>
                </a:lnTo>
                <a:lnTo>
                  <a:pt x="9" y="513"/>
                </a:lnTo>
                <a:lnTo>
                  <a:pt x="0" y="565"/>
                </a:lnTo>
                <a:lnTo>
                  <a:pt x="26" y="591"/>
                </a:lnTo>
                <a:lnTo>
                  <a:pt x="57" y="591"/>
                </a:lnTo>
                <a:lnTo>
                  <a:pt x="57" y="627"/>
                </a:lnTo>
                <a:lnTo>
                  <a:pt x="101" y="627"/>
                </a:lnTo>
                <a:lnTo>
                  <a:pt x="128" y="655"/>
                </a:lnTo>
                <a:lnTo>
                  <a:pt x="179" y="641"/>
                </a:lnTo>
                <a:lnTo>
                  <a:pt x="220" y="702"/>
                </a:lnTo>
                <a:lnTo>
                  <a:pt x="255" y="702"/>
                </a:lnTo>
                <a:lnTo>
                  <a:pt x="284" y="718"/>
                </a:lnTo>
                <a:lnTo>
                  <a:pt x="319" y="693"/>
                </a:lnTo>
                <a:lnTo>
                  <a:pt x="348" y="723"/>
                </a:lnTo>
                <a:lnTo>
                  <a:pt x="387" y="702"/>
                </a:lnTo>
                <a:lnTo>
                  <a:pt x="439" y="730"/>
                </a:lnTo>
                <a:lnTo>
                  <a:pt x="426" y="789"/>
                </a:lnTo>
                <a:lnTo>
                  <a:pt x="480" y="789"/>
                </a:lnTo>
                <a:lnTo>
                  <a:pt x="499" y="841"/>
                </a:lnTo>
                <a:lnTo>
                  <a:pt x="541" y="854"/>
                </a:lnTo>
                <a:lnTo>
                  <a:pt x="577" y="891"/>
                </a:lnTo>
                <a:lnTo>
                  <a:pt x="572" y="925"/>
                </a:lnTo>
                <a:lnTo>
                  <a:pt x="610" y="925"/>
                </a:lnTo>
                <a:lnTo>
                  <a:pt x="629" y="964"/>
                </a:lnTo>
                <a:lnTo>
                  <a:pt x="669" y="964"/>
                </a:lnTo>
                <a:lnTo>
                  <a:pt x="704" y="993"/>
                </a:lnTo>
                <a:lnTo>
                  <a:pt x="759" y="971"/>
                </a:lnTo>
                <a:lnTo>
                  <a:pt x="814" y="983"/>
                </a:lnTo>
                <a:lnTo>
                  <a:pt x="856" y="1012"/>
                </a:lnTo>
                <a:lnTo>
                  <a:pt x="892" y="1012"/>
                </a:lnTo>
                <a:lnTo>
                  <a:pt x="931" y="997"/>
                </a:lnTo>
                <a:lnTo>
                  <a:pt x="934" y="1028"/>
                </a:lnTo>
                <a:lnTo>
                  <a:pt x="983" y="1059"/>
                </a:lnTo>
                <a:lnTo>
                  <a:pt x="991" y="1099"/>
                </a:lnTo>
                <a:lnTo>
                  <a:pt x="1031" y="1118"/>
                </a:lnTo>
                <a:lnTo>
                  <a:pt x="1062" y="1107"/>
                </a:lnTo>
                <a:lnTo>
                  <a:pt x="1123" y="1028"/>
                </a:lnTo>
                <a:lnTo>
                  <a:pt x="1119" y="983"/>
                </a:lnTo>
                <a:lnTo>
                  <a:pt x="1161" y="964"/>
                </a:lnTo>
                <a:lnTo>
                  <a:pt x="1196" y="981"/>
                </a:lnTo>
                <a:lnTo>
                  <a:pt x="1251" y="969"/>
                </a:lnTo>
                <a:lnTo>
                  <a:pt x="1298" y="984"/>
                </a:lnTo>
                <a:lnTo>
                  <a:pt x="1358" y="957"/>
                </a:lnTo>
                <a:lnTo>
                  <a:pt x="1369" y="912"/>
                </a:lnTo>
                <a:lnTo>
                  <a:pt x="1334" y="81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flat" cmpd="sng">
            <a:solidFill>
              <a:srgbClr val="006666"/>
            </a:solidFill>
            <a:prstDash val="solid"/>
            <a:round/>
            <a:headEnd/>
            <a:tailEnd/>
          </a:ln>
        </p:spPr>
        <p:txBody>
          <a:bodyPr lIns="91424" tIns="45712" rIns="91424" bIns="45712"/>
          <a:lstStyle/>
          <a:p>
            <a:pPr algn="ctr" defTabSz="1134863"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7380412" y="4465610"/>
            <a:ext cx="1784350" cy="1295400"/>
          </a:xfrm>
          <a:custGeom>
            <a:avLst/>
            <a:gdLst/>
            <a:ahLst/>
            <a:cxnLst>
              <a:cxn ang="0">
                <a:pos x="965" y="244"/>
              </a:cxn>
              <a:cxn ang="0">
                <a:pos x="868" y="283"/>
              </a:cxn>
              <a:cxn ang="0">
                <a:pos x="830" y="390"/>
              </a:cxn>
              <a:cxn ang="0">
                <a:pos x="806" y="539"/>
              </a:cxn>
              <a:cxn ang="0">
                <a:pos x="669" y="615"/>
              </a:cxn>
              <a:cxn ang="0">
                <a:pos x="629" y="737"/>
              </a:cxn>
              <a:cxn ang="0">
                <a:pos x="525" y="797"/>
              </a:cxn>
              <a:cxn ang="0">
                <a:pos x="442" y="828"/>
              </a:cxn>
              <a:cxn ang="0">
                <a:pos x="402" y="771"/>
              </a:cxn>
              <a:cxn ang="0">
                <a:pos x="357" y="733"/>
              </a:cxn>
              <a:cxn ang="0">
                <a:pos x="272" y="726"/>
              </a:cxn>
              <a:cxn ang="0">
                <a:pos x="198" y="693"/>
              </a:cxn>
              <a:cxn ang="0">
                <a:pos x="142" y="646"/>
              </a:cxn>
              <a:cxn ang="0">
                <a:pos x="104" y="582"/>
              </a:cxn>
              <a:cxn ang="0">
                <a:pos x="26" y="582"/>
              </a:cxn>
              <a:cxn ang="0">
                <a:pos x="35" y="513"/>
              </a:cxn>
              <a:cxn ang="0">
                <a:pos x="71" y="458"/>
              </a:cxn>
              <a:cxn ang="0">
                <a:pos x="35" y="416"/>
              </a:cxn>
              <a:cxn ang="0">
                <a:pos x="38" y="345"/>
              </a:cxn>
              <a:cxn ang="0">
                <a:pos x="146" y="295"/>
              </a:cxn>
              <a:cxn ang="0">
                <a:pos x="187" y="244"/>
              </a:cxn>
              <a:cxn ang="0">
                <a:pos x="199" y="166"/>
              </a:cxn>
              <a:cxn ang="0">
                <a:pos x="258" y="196"/>
              </a:cxn>
              <a:cxn ang="0">
                <a:pos x="305" y="187"/>
              </a:cxn>
              <a:cxn ang="0">
                <a:pos x="369" y="170"/>
              </a:cxn>
              <a:cxn ang="0">
                <a:pos x="400" y="109"/>
              </a:cxn>
              <a:cxn ang="0">
                <a:pos x="494" y="135"/>
              </a:cxn>
              <a:cxn ang="0">
                <a:pos x="532" y="50"/>
              </a:cxn>
              <a:cxn ang="0">
                <a:pos x="606" y="28"/>
              </a:cxn>
              <a:cxn ang="0">
                <a:pos x="676" y="0"/>
              </a:cxn>
              <a:cxn ang="0">
                <a:pos x="766" y="7"/>
              </a:cxn>
              <a:cxn ang="0">
                <a:pos x="863" y="49"/>
              </a:cxn>
              <a:cxn ang="0">
                <a:pos x="937" y="33"/>
              </a:cxn>
              <a:cxn ang="0">
                <a:pos x="989" y="95"/>
              </a:cxn>
              <a:cxn ang="0">
                <a:pos x="1038" y="154"/>
              </a:cxn>
            </a:cxnLst>
            <a:rect l="0" t="0" r="r" b="b"/>
            <a:pathLst>
              <a:path w="1038" h="828">
                <a:moveTo>
                  <a:pt x="1007" y="229"/>
                </a:moveTo>
                <a:lnTo>
                  <a:pt x="965" y="244"/>
                </a:lnTo>
                <a:lnTo>
                  <a:pt x="918" y="269"/>
                </a:lnTo>
                <a:lnTo>
                  <a:pt x="868" y="283"/>
                </a:lnTo>
                <a:lnTo>
                  <a:pt x="830" y="340"/>
                </a:lnTo>
                <a:lnTo>
                  <a:pt x="830" y="390"/>
                </a:lnTo>
                <a:lnTo>
                  <a:pt x="806" y="459"/>
                </a:lnTo>
                <a:lnTo>
                  <a:pt x="806" y="539"/>
                </a:lnTo>
                <a:lnTo>
                  <a:pt x="759" y="608"/>
                </a:lnTo>
                <a:lnTo>
                  <a:pt x="669" y="615"/>
                </a:lnTo>
                <a:lnTo>
                  <a:pt x="641" y="643"/>
                </a:lnTo>
                <a:lnTo>
                  <a:pt x="629" y="737"/>
                </a:lnTo>
                <a:lnTo>
                  <a:pt x="560" y="740"/>
                </a:lnTo>
                <a:lnTo>
                  <a:pt x="525" y="797"/>
                </a:lnTo>
                <a:lnTo>
                  <a:pt x="476" y="828"/>
                </a:lnTo>
                <a:lnTo>
                  <a:pt x="442" y="828"/>
                </a:lnTo>
                <a:lnTo>
                  <a:pt x="428" y="809"/>
                </a:lnTo>
                <a:lnTo>
                  <a:pt x="402" y="771"/>
                </a:lnTo>
                <a:lnTo>
                  <a:pt x="359" y="761"/>
                </a:lnTo>
                <a:lnTo>
                  <a:pt x="357" y="733"/>
                </a:lnTo>
                <a:lnTo>
                  <a:pt x="317" y="709"/>
                </a:lnTo>
                <a:lnTo>
                  <a:pt x="272" y="726"/>
                </a:lnTo>
                <a:lnTo>
                  <a:pt x="234" y="691"/>
                </a:lnTo>
                <a:lnTo>
                  <a:pt x="198" y="693"/>
                </a:lnTo>
                <a:lnTo>
                  <a:pt x="199" y="653"/>
                </a:lnTo>
                <a:lnTo>
                  <a:pt x="142" y="646"/>
                </a:lnTo>
                <a:lnTo>
                  <a:pt x="99" y="622"/>
                </a:lnTo>
                <a:lnTo>
                  <a:pt x="104" y="582"/>
                </a:lnTo>
                <a:lnTo>
                  <a:pt x="83" y="560"/>
                </a:lnTo>
                <a:lnTo>
                  <a:pt x="26" y="582"/>
                </a:lnTo>
                <a:lnTo>
                  <a:pt x="0" y="549"/>
                </a:lnTo>
                <a:lnTo>
                  <a:pt x="35" y="513"/>
                </a:lnTo>
                <a:lnTo>
                  <a:pt x="66" y="492"/>
                </a:lnTo>
                <a:lnTo>
                  <a:pt x="71" y="458"/>
                </a:lnTo>
                <a:lnTo>
                  <a:pt x="24" y="452"/>
                </a:lnTo>
                <a:lnTo>
                  <a:pt x="35" y="416"/>
                </a:lnTo>
                <a:lnTo>
                  <a:pt x="14" y="380"/>
                </a:lnTo>
                <a:lnTo>
                  <a:pt x="38" y="345"/>
                </a:lnTo>
                <a:lnTo>
                  <a:pt x="80" y="305"/>
                </a:lnTo>
                <a:lnTo>
                  <a:pt x="146" y="295"/>
                </a:lnTo>
                <a:lnTo>
                  <a:pt x="161" y="270"/>
                </a:lnTo>
                <a:lnTo>
                  <a:pt x="187" y="244"/>
                </a:lnTo>
                <a:lnTo>
                  <a:pt x="172" y="191"/>
                </a:lnTo>
                <a:lnTo>
                  <a:pt x="199" y="166"/>
                </a:lnTo>
                <a:lnTo>
                  <a:pt x="213" y="199"/>
                </a:lnTo>
                <a:lnTo>
                  <a:pt x="258" y="196"/>
                </a:lnTo>
                <a:lnTo>
                  <a:pt x="286" y="224"/>
                </a:lnTo>
                <a:lnTo>
                  <a:pt x="305" y="187"/>
                </a:lnTo>
                <a:lnTo>
                  <a:pt x="334" y="159"/>
                </a:lnTo>
                <a:lnTo>
                  <a:pt x="369" y="170"/>
                </a:lnTo>
                <a:lnTo>
                  <a:pt x="416" y="156"/>
                </a:lnTo>
                <a:lnTo>
                  <a:pt x="400" y="109"/>
                </a:lnTo>
                <a:lnTo>
                  <a:pt x="454" y="90"/>
                </a:lnTo>
                <a:lnTo>
                  <a:pt x="494" y="135"/>
                </a:lnTo>
                <a:lnTo>
                  <a:pt x="532" y="99"/>
                </a:lnTo>
                <a:lnTo>
                  <a:pt x="532" y="50"/>
                </a:lnTo>
                <a:lnTo>
                  <a:pt x="579" y="19"/>
                </a:lnTo>
                <a:lnTo>
                  <a:pt x="606" y="28"/>
                </a:lnTo>
                <a:lnTo>
                  <a:pt x="636" y="0"/>
                </a:lnTo>
                <a:lnTo>
                  <a:pt x="676" y="0"/>
                </a:lnTo>
                <a:lnTo>
                  <a:pt x="710" y="30"/>
                </a:lnTo>
                <a:lnTo>
                  <a:pt x="766" y="7"/>
                </a:lnTo>
                <a:lnTo>
                  <a:pt x="821" y="19"/>
                </a:lnTo>
                <a:lnTo>
                  <a:pt x="863" y="49"/>
                </a:lnTo>
                <a:lnTo>
                  <a:pt x="899" y="49"/>
                </a:lnTo>
                <a:lnTo>
                  <a:pt x="937" y="33"/>
                </a:lnTo>
                <a:lnTo>
                  <a:pt x="941" y="64"/>
                </a:lnTo>
                <a:lnTo>
                  <a:pt x="989" y="95"/>
                </a:lnTo>
                <a:lnTo>
                  <a:pt x="998" y="135"/>
                </a:lnTo>
                <a:lnTo>
                  <a:pt x="1038" y="154"/>
                </a:lnTo>
                <a:lnTo>
                  <a:pt x="1007" y="22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flat" cmpd="sng">
            <a:solidFill>
              <a:srgbClr val="006666"/>
            </a:solidFill>
            <a:prstDash val="solid"/>
            <a:miter lim="800000"/>
            <a:headEnd/>
            <a:tailEnd/>
          </a:ln>
        </p:spPr>
        <p:txBody>
          <a:bodyPr lIns="91424" tIns="45712" rIns="91424" bIns="45712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2469481" y="4292622"/>
            <a:ext cx="2851150" cy="2073275"/>
          </a:xfrm>
          <a:custGeom>
            <a:avLst/>
            <a:gdLst/>
            <a:ahLst/>
            <a:cxnLst>
              <a:cxn ang="0">
                <a:pos x="41" y="790"/>
              </a:cxn>
              <a:cxn ang="0">
                <a:pos x="76" y="849"/>
              </a:cxn>
              <a:cxn ang="0">
                <a:pos x="159" y="904"/>
              </a:cxn>
              <a:cxn ang="0">
                <a:pos x="211" y="998"/>
              </a:cxn>
              <a:cxn ang="0">
                <a:pos x="265" y="1043"/>
              </a:cxn>
              <a:cxn ang="0">
                <a:pos x="369" y="1121"/>
              </a:cxn>
              <a:cxn ang="0">
                <a:pos x="379" y="1197"/>
              </a:cxn>
              <a:cxn ang="0">
                <a:pos x="514" y="1260"/>
              </a:cxn>
              <a:cxn ang="0">
                <a:pos x="644" y="1306"/>
              </a:cxn>
              <a:cxn ang="0">
                <a:pos x="743" y="1194"/>
              </a:cxn>
              <a:cxn ang="0">
                <a:pos x="833" y="1240"/>
              </a:cxn>
              <a:cxn ang="0">
                <a:pos x="934" y="1273"/>
              </a:cxn>
              <a:cxn ang="0">
                <a:pos x="951" y="1195"/>
              </a:cxn>
              <a:cxn ang="0">
                <a:pos x="1010" y="1088"/>
              </a:cxn>
              <a:cxn ang="0">
                <a:pos x="1079" y="1036"/>
              </a:cxn>
              <a:cxn ang="0">
                <a:pos x="1157" y="1036"/>
              </a:cxn>
              <a:cxn ang="0">
                <a:pos x="1150" y="963"/>
              </a:cxn>
              <a:cxn ang="0">
                <a:pos x="1161" y="847"/>
              </a:cxn>
              <a:cxn ang="0">
                <a:pos x="1178" y="738"/>
              </a:cxn>
              <a:cxn ang="0">
                <a:pos x="1294" y="771"/>
              </a:cxn>
              <a:cxn ang="0">
                <a:pos x="1391" y="807"/>
              </a:cxn>
              <a:cxn ang="0">
                <a:pos x="1469" y="780"/>
              </a:cxn>
              <a:cxn ang="0">
                <a:pos x="1580" y="837"/>
              </a:cxn>
              <a:cxn ang="0">
                <a:pos x="1630" y="828"/>
              </a:cxn>
              <a:cxn ang="0">
                <a:pos x="1571" y="757"/>
              </a:cxn>
              <a:cxn ang="0">
                <a:pos x="1616" y="674"/>
              </a:cxn>
              <a:cxn ang="0">
                <a:pos x="1658" y="636"/>
              </a:cxn>
              <a:cxn ang="0">
                <a:pos x="1559" y="606"/>
              </a:cxn>
              <a:cxn ang="0">
                <a:pos x="1455" y="559"/>
              </a:cxn>
              <a:cxn ang="0">
                <a:pos x="1439" y="490"/>
              </a:cxn>
              <a:cxn ang="0">
                <a:pos x="1334" y="478"/>
              </a:cxn>
              <a:cxn ang="0">
                <a:pos x="1261" y="462"/>
              </a:cxn>
              <a:cxn ang="0">
                <a:pos x="1199" y="404"/>
              </a:cxn>
              <a:cxn ang="0">
                <a:pos x="1128" y="391"/>
              </a:cxn>
              <a:cxn ang="0">
                <a:pos x="1117" y="326"/>
              </a:cxn>
              <a:cxn ang="0">
                <a:pos x="1098" y="232"/>
              </a:cxn>
              <a:cxn ang="0">
                <a:pos x="1121" y="157"/>
              </a:cxn>
              <a:cxn ang="0">
                <a:pos x="1086" y="79"/>
              </a:cxn>
              <a:cxn ang="0">
                <a:pos x="1041" y="45"/>
              </a:cxn>
              <a:cxn ang="0">
                <a:pos x="951" y="26"/>
              </a:cxn>
              <a:cxn ang="0">
                <a:pos x="916" y="104"/>
              </a:cxn>
              <a:cxn ang="0">
                <a:pos x="842" y="111"/>
              </a:cxn>
              <a:cxn ang="0">
                <a:pos x="755" y="102"/>
              </a:cxn>
              <a:cxn ang="0">
                <a:pos x="667" y="107"/>
              </a:cxn>
              <a:cxn ang="0">
                <a:pos x="610" y="71"/>
              </a:cxn>
              <a:cxn ang="0">
                <a:pos x="547" y="97"/>
              </a:cxn>
              <a:cxn ang="0">
                <a:pos x="428" y="79"/>
              </a:cxn>
              <a:cxn ang="0">
                <a:pos x="376" y="112"/>
              </a:cxn>
              <a:cxn ang="0">
                <a:pos x="296" y="121"/>
              </a:cxn>
              <a:cxn ang="0">
                <a:pos x="182" y="145"/>
              </a:cxn>
              <a:cxn ang="0">
                <a:pos x="192" y="215"/>
              </a:cxn>
              <a:cxn ang="0">
                <a:pos x="211" y="308"/>
              </a:cxn>
              <a:cxn ang="0">
                <a:pos x="156" y="376"/>
              </a:cxn>
              <a:cxn ang="0">
                <a:pos x="135" y="421"/>
              </a:cxn>
              <a:cxn ang="0">
                <a:pos x="128" y="468"/>
              </a:cxn>
              <a:cxn ang="0">
                <a:pos x="132" y="551"/>
              </a:cxn>
              <a:cxn ang="0">
                <a:pos x="80" y="585"/>
              </a:cxn>
              <a:cxn ang="0">
                <a:pos x="40" y="643"/>
              </a:cxn>
              <a:cxn ang="0">
                <a:pos x="48" y="695"/>
              </a:cxn>
              <a:cxn ang="0">
                <a:pos x="0" y="752"/>
              </a:cxn>
            </a:cxnLst>
            <a:rect l="0" t="0" r="r" b="b"/>
            <a:pathLst>
              <a:path w="1658" h="1306">
                <a:moveTo>
                  <a:pt x="0" y="778"/>
                </a:moveTo>
                <a:lnTo>
                  <a:pt x="41" y="790"/>
                </a:lnTo>
                <a:lnTo>
                  <a:pt x="83" y="828"/>
                </a:lnTo>
                <a:lnTo>
                  <a:pt x="76" y="849"/>
                </a:lnTo>
                <a:lnTo>
                  <a:pt x="107" y="894"/>
                </a:lnTo>
                <a:lnTo>
                  <a:pt x="159" y="904"/>
                </a:lnTo>
                <a:lnTo>
                  <a:pt x="175" y="951"/>
                </a:lnTo>
                <a:lnTo>
                  <a:pt x="211" y="998"/>
                </a:lnTo>
                <a:lnTo>
                  <a:pt x="225" y="1041"/>
                </a:lnTo>
                <a:lnTo>
                  <a:pt x="265" y="1043"/>
                </a:lnTo>
                <a:lnTo>
                  <a:pt x="332" y="1107"/>
                </a:lnTo>
                <a:lnTo>
                  <a:pt x="369" y="1121"/>
                </a:lnTo>
                <a:lnTo>
                  <a:pt x="409" y="1168"/>
                </a:lnTo>
                <a:lnTo>
                  <a:pt x="379" y="1197"/>
                </a:lnTo>
                <a:lnTo>
                  <a:pt x="442" y="1260"/>
                </a:lnTo>
                <a:lnTo>
                  <a:pt x="514" y="1260"/>
                </a:lnTo>
                <a:lnTo>
                  <a:pt x="585" y="1273"/>
                </a:lnTo>
                <a:lnTo>
                  <a:pt x="644" y="1306"/>
                </a:lnTo>
                <a:lnTo>
                  <a:pt x="726" y="1237"/>
                </a:lnTo>
                <a:lnTo>
                  <a:pt x="743" y="1194"/>
                </a:lnTo>
                <a:lnTo>
                  <a:pt x="786" y="1232"/>
                </a:lnTo>
                <a:lnTo>
                  <a:pt x="833" y="1240"/>
                </a:lnTo>
                <a:lnTo>
                  <a:pt x="871" y="1232"/>
                </a:lnTo>
                <a:lnTo>
                  <a:pt x="934" y="1273"/>
                </a:lnTo>
                <a:lnTo>
                  <a:pt x="958" y="1234"/>
                </a:lnTo>
                <a:lnTo>
                  <a:pt x="951" y="1195"/>
                </a:lnTo>
                <a:lnTo>
                  <a:pt x="958" y="1131"/>
                </a:lnTo>
                <a:lnTo>
                  <a:pt x="1010" y="1088"/>
                </a:lnTo>
                <a:lnTo>
                  <a:pt x="1029" y="1034"/>
                </a:lnTo>
                <a:lnTo>
                  <a:pt x="1079" y="1036"/>
                </a:lnTo>
                <a:lnTo>
                  <a:pt x="1147" y="1057"/>
                </a:lnTo>
                <a:lnTo>
                  <a:pt x="1157" y="1036"/>
                </a:lnTo>
                <a:lnTo>
                  <a:pt x="1140" y="1005"/>
                </a:lnTo>
                <a:lnTo>
                  <a:pt x="1150" y="963"/>
                </a:lnTo>
                <a:lnTo>
                  <a:pt x="1167" y="913"/>
                </a:lnTo>
                <a:lnTo>
                  <a:pt x="1161" y="847"/>
                </a:lnTo>
                <a:lnTo>
                  <a:pt x="1157" y="778"/>
                </a:lnTo>
                <a:lnTo>
                  <a:pt x="1178" y="738"/>
                </a:lnTo>
                <a:lnTo>
                  <a:pt x="1240" y="759"/>
                </a:lnTo>
                <a:lnTo>
                  <a:pt x="1294" y="771"/>
                </a:lnTo>
                <a:lnTo>
                  <a:pt x="1310" y="826"/>
                </a:lnTo>
                <a:lnTo>
                  <a:pt x="1391" y="807"/>
                </a:lnTo>
                <a:lnTo>
                  <a:pt x="1413" y="778"/>
                </a:lnTo>
                <a:lnTo>
                  <a:pt x="1469" y="780"/>
                </a:lnTo>
                <a:lnTo>
                  <a:pt x="1550" y="823"/>
                </a:lnTo>
                <a:lnTo>
                  <a:pt x="1580" y="837"/>
                </a:lnTo>
                <a:lnTo>
                  <a:pt x="1607" y="877"/>
                </a:lnTo>
                <a:lnTo>
                  <a:pt x="1630" y="828"/>
                </a:lnTo>
                <a:lnTo>
                  <a:pt x="1602" y="785"/>
                </a:lnTo>
                <a:lnTo>
                  <a:pt x="1571" y="757"/>
                </a:lnTo>
                <a:lnTo>
                  <a:pt x="1609" y="717"/>
                </a:lnTo>
                <a:lnTo>
                  <a:pt x="1616" y="674"/>
                </a:lnTo>
                <a:lnTo>
                  <a:pt x="1653" y="667"/>
                </a:lnTo>
                <a:lnTo>
                  <a:pt x="1658" y="636"/>
                </a:lnTo>
                <a:lnTo>
                  <a:pt x="1607" y="596"/>
                </a:lnTo>
                <a:lnTo>
                  <a:pt x="1559" y="606"/>
                </a:lnTo>
                <a:lnTo>
                  <a:pt x="1500" y="605"/>
                </a:lnTo>
                <a:lnTo>
                  <a:pt x="1455" y="559"/>
                </a:lnTo>
                <a:lnTo>
                  <a:pt x="1462" y="521"/>
                </a:lnTo>
                <a:lnTo>
                  <a:pt x="1439" y="490"/>
                </a:lnTo>
                <a:lnTo>
                  <a:pt x="1389" y="499"/>
                </a:lnTo>
                <a:lnTo>
                  <a:pt x="1334" y="478"/>
                </a:lnTo>
                <a:lnTo>
                  <a:pt x="1299" y="497"/>
                </a:lnTo>
                <a:lnTo>
                  <a:pt x="1261" y="462"/>
                </a:lnTo>
                <a:lnTo>
                  <a:pt x="1242" y="428"/>
                </a:lnTo>
                <a:lnTo>
                  <a:pt x="1199" y="404"/>
                </a:lnTo>
                <a:lnTo>
                  <a:pt x="1166" y="423"/>
                </a:lnTo>
                <a:lnTo>
                  <a:pt x="1128" y="391"/>
                </a:lnTo>
                <a:lnTo>
                  <a:pt x="1109" y="357"/>
                </a:lnTo>
                <a:lnTo>
                  <a:pt x="1117" y="326"/>
                </a:lnTo>
                <a:lnTo>
                  <a:pt x="1098" y="286"/>
                </a:lnTo>
                <a:lnTo>
                  <a:pt x="1098" y="232"/>
                </a:lnTo>
                <a:lnTo>
                  <a:pt x="1119" y="206"/>
                </a:lnTo>
                <a:lnTo>
                  <a:pt x="1121" y="157"/>
                </a:lnTo>
                <a:lnTo>
                  <a:pt x="1109" y="112"/>
                </a:lnTo>
                <a:lnTo>
                  <a:pt x="1086" y="79"/>
                </a:lnTo>
                <a:lnTo>
                  <a:pt x="1070" y="41"/>
                </a:lnTo>
                <a:lnTo>
                  <a:pt x="1041" y="45"/>
                </a:lnTo>
                <a:lnTo>
                  <a:pt x="987" y="0"/>
                </a:lnTo>
                <a:lnTo>
                  <a:pt x="951" y="26"/>
                </a:lnTo>
                <a:lnTo>
                  <a:pt x="961" y="79"/>
                </a:lnTo>
                <a:lnTo>
                  <a:pt x="916" y="104"/>
                </a:lnTo>
                <a:lnTo>
                  <a:pt x="892" y="131"/>
                </a:lnTo>
                <a:lnTo>
                  <a:pt x="842" y="111"/>
                </a:lnTo>
                <a:lnTo>
                  <a:pt x="786" y="97"/>
                </a:lnTo>
                <a:lnTo>
                  <a:pt x="755" y="102"/>
                </a:lnTo>
                <a:lnTo>
                  <a:pt x="710" y="81"/>
                </a:lnTo>
                <a:lnTo>
                  <a:pt x="667" y="107"/>
                </a:lnTo>
                <a:lnTo>
                  <a:pt x="637" y="105"/>
                </a:lnTo>
                <a:lnTo>
                  <a:pt x="610" y="71"/>
                </a:lnTo>
                <a:lnTo>
                  <a:pt x="568" y="71"/>
                </a:lnTo>
                <a:lnTo>
                  <a:pt x="547" y="97"/>
                </a:lnTo>
                <a:lnTo>
                  <a:pt x="454" y="107"/>
                </a:lnTo>
                <a:lnTo>
                  <a:pt x="428" y="79"/>
                </a:lnTo>
                <a:lnTo>
                  <a:pt x="395" y="79"/>
                </a:lnTo>
                <a:lnTo>
                  <a:pt x="376" y="112"/>
                </a:lnTo>
                <a:lnTo>
                  <a:pt x="327" y="137"/>
                </a:lnTo>
                <a:lnTo>
                  <a:pt x="296" y="121"/>
                </a:lnTo>
                <a:lnTo>
                  <a:pt x="201" y="118"/>
                </a:lnTo>
                <a:lnTo>
                  <a:pt x="182" y="145"/>
                </a:lnTo>
                <a:lnTo>
                  <a:pt x="192" y="183"/>
                </a:lnTo>
                <a:lnTo>
                  <a:pt x="192" y="215"/>
                </a:lnTo>
                <a:lnTo>
                  <a:pt x="187" y="268"/>
                </a:lnTo>
                <a:lnTo>
                  <a:pt x="211" y="308"/>
                </a:lnTo>
                <a:lnTo>
                  <a:pt x="180" y="357"/>
                </a:lnTo>
                <a:lnTo>
                  <a:pt x="156" y="376"/>
                </a:lnTo>
                <a:lnTo>
                  <a:pt x="156" y="402"/>
                </a:lnTo>
                <a:lnTo>
                  <a:pt x="135" y="421"/>
                </a:lnTo>
                <a:lnTo>
                  <a:pt x="161" y="450"/>
                </a:lnTo>
                <a:lnTo>
                  <a:pt x="128" y="468"/>
                </a:lnTo>
                <a:lnTo>
                  <a:pt x="149" y="509"/>
                </a:lnTo>
                <a:lnTo>
                  <a:pt x="132" y="551"/>
                </a:lnTo>
                <a:lnTo>
                  <a:pt x="90" y="566"/>
                </a:lnTo>
                <a:lnTo>
                  <a:pt x="80" y="585"/>
                </a:lnTo>
                <a:lnTo>
                  <a:pt x="48" y="575"/>
                </a:lnTo>
                <a:lnTo>
                  <a:pt x="40" y="643"/>
                </a:lnTo>
                <a:lnTo>
                  <a:pt x="57" y="670"/>
                </a:lnTo>
                <a:lnTo>
                  <a:pt x="48" y="695"/>
                </a:lnTo>
                <a:lnTo>
                  <a:pt x="12" y="710"/>
                </a:lnTo>
                <a:lnTo>
                  <a:pt x="0" y="752"/>
                </a:lnTo>
                <a:lnTo>
                  <a:pt x="0" y="77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 cap="flat" cmpd="sng">
            <a:solidFill>
              <a:srgbClr val="006666"/>
            </a:solidFill>
            <a:prstDash val="solid"/>
            <a:round/>
            <a:headEnd/>
            <a:tailEnd/>
          </a:ln>
        </p:spPr>
        <p:txBody>
          <a:bodyPr lIns="91424" tIns="45712" rIns="91424" bIns="45712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1505075" y="3940148"/>
            <a:ext cx="100806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PLK</a:t>
            </a:r>
          </a:p>
          <a:p>
            <a:pPr algn="ctr" defTabSz="1134863"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 (25)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711325" y="2738410"/>
            <a:ext cx="1368425" cy="6544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KVK</a:t>
            </a:r>
          </a:p>
          <a:p>
            <a:pPr algn="ctr" defTabSz="1134863"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 (14)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2295650" y="2305023"/>
            <a:ext cx="1296987" cy="6544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ULK</a:t>
            </a:r>
          </a:p>
          <a:p>
            <a:pPr algn="ctr" defTabSz="1134863">
              <a:defRPr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 (23)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3518025" y="3602010"/>
            <a:ext cx="1008062" cy="655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STC</a:t>
            </a:r>
            <a:endParaRPr lang="cs-CZ" sz="1800" b="1" dirty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134863"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 (28)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" name="Text Box 46"/>
          <p:cNvSpPr txBox="1">
            <a:spLocks noChangeArrowheads="1"/>
          </p:cNvSpPr>
          <p:nvPr/>
        </p:nvSpPr>
        <p:spPr bwMode="auto">
          <a:xfrm>
            <a:off x="3664075" y="1873223"/>
            <a:ext cx="1368425" cy="6544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LBK</a:t>
            </a:r>
          </a:p>
          <a:p>
            <a:pPr algn="ctr" defTabSz="1134863">
              <a:defRPr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 (17)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 rot="10800000" flipV="1">
            <a:off x="3087812" y="4892648"/>
            <a:ext cx="1495425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JHC</a:t>
            </a:r>
            <a:endParaRPr lang="cs-CZ" sz="1800" b="1" dirty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134863"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 (43)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" name="Text Box 43"/>
          <p:cNvSpPr txBox="1">
            <a:spLocks noChangeArrowheads="1"/>
          </p:cNvSpPr>
          <p:nvPr/>
        </p:nvSpPr>
        <p:spPr bwMode="auto">
          <a:xfrm>
            <a:off x="5103937" y="2522510"/>
            <a:ext cx="1223963" cy="9314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HKK</a:t>
            </a:r>
          </a:p>
          <a:p>
            <a:pPr algn="ctr" defTabSz="1134863">
              <a:defRPr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 (13)</a:t>
            </a:r>
          </a:p>
          <a:p>
            <a:pPr algn="ctr" defTabSz="1134863">
              <a:defRPr/>
            </a:pP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6112000" y="5067273"/>
            <a:ext cx="122396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JHM</a:t>
            </a:r>
            <a:endParaRPr lang="cs-CZ" sz="1800" b="1" dirty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134863"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22 (41)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4959475" y="4249710"/>
            <a:ext cx="1081087" cy="655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VYS</a:t>
            </a:r>
            <a:endParaRPr lang="cs-CZ" sz="1800" b="1" dirty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134863"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 (27)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" name="Text Box 43"/>
          <p:cNvSpPr txBox="1">
            <a:spLocks noChangeArrowheads="1"/>
          </p:cNvSpPr>
          <p:nvPr/>
        </p:nvSpPr>
        <p:spPr bwMode="auto">
          <a:xfrm>
            <a:off x="5608762" y="3457548"/>
            <a:ext cx="1150938" cy="6544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PAK</a:t>
            </a:r>
          </a:p>
          <a:p>
            <a:pPr algn="ctr" defTabSz="1134863">
              <a:defRPr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 (15)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Text Box 43"/>
          <p:cNvSpPr txBox="1">
            <a:spLocks noChangeArrowheads="1"/>
          </p:cNvSpPr>
          <p:nvPr/>
        </p:nvSpPr>
        <p:spPr bwMode="auto">
          <a:xfrm>
            <a:off x="6832725" y="3889348"/>
            <a:ext cx="1152525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OLK</a:t>
            </a:r>
          </a:p>
          <a:p>
            <a:pPr algn="ctr" defTabSz="1134863"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 (9)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7912225" y="3530573"/>
            <a:ext cx="1296987" cy="9314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MSK</a:t>
            </a:r>
          </a:p>
          <a:p>
            <a:pPr algn="ctr" defTabSz="1134863"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 (15)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134863">
              <a:defRPr/>
            </a:pPr>
            <a:endParaRPr lang="cs-CZ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7769350" y="4681510"/>
            <a:ext cx="1008062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9516" tIns="49761" rIns="99516" bIns="49761">
            <a:spAutoFit/>
          </a:bodyPr>
          <a:lstStyle/>
          <a:p>
            <a:pPr algn="ctr" defTabSz="1134863">
              <a:defRPr/>
            </a:pPr>
            <a:r>
              <a:rPr lang="cs-CZ" sz="18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ZLK</a:t>
            </a:r>
            <a:endParaRPr lang="cs-CZ" sz="1800" b="1" dirty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134863">
              <a:defRPr/>
            </a:pPr>
            <a:r>
              <a:rPr lang="cs-CZ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 (25)</a:t>
            </a:r>
            <a:endParaRPr lang="cs-CZ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72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94122"/>
          </a:xfrm>
        </p:spPr>
        <p:txBody>
          <a:bodyPr>
            <a:normAutofit fontScale="90000"/>
          </a:bodyPr>
          <a:lstStyle/>
          <a:p>
            <a:pPr lvl="0" algn="r"/>
            <a: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ZAPOJENÍ  ŠKOL – PILOTNÍ  OVĚŘOVÁNÍ</a:t>
            </a: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pracovní týmy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cs-CZ" b="1" dirty="0" smtClean="0"/>
              <a:t>mentor vzdělávací instituce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/>
              <a:t>metodik programu DV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/>
              <a:t>průvodce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/>
              <a:t>lektor vstupního informačně diagnostického modulu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/>
              <a:t>lektor programu DV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/>
              <a:t>vedoucí týmu PO</a:t>
            </a:r>
          </a:p>
          <a:p>
            <a:pPr lvl="1">
              <a:buFont typeface="Wingdings" pitchFamily="2" charset="2"/>
              <a:buChar char="§"/>
            </a:pPr>
            <a:r>
              <a:rPr lang="cs-CZ" b="1" dirty="0" smtClean="0"/>
              <a:t>hodnotitel</a:t>
            </a:r>
          </a:p>
          <a:p>
            <a:pPr>
              <a:buFontTx/>
              <a:buChar char="-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073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994122"/>
          </a:xfrm>
        </p:spPr>
        <p:txBody>
          <a:bodyPr>
            <a:normAutofit fontScale="90000"/>
          </a:bodyPr>
          <a:lstStyle/>
          <a:p>
            <a:pPr lvl="0" algn="r"/>
            <a: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31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ZAPOJENÍ  ŠKOL – PILOTNÍ  OVĚŘOVÁNÍ </a:t>
            </a: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buNone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možnost zapojení až tří škol na ověření jedné PK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využitelnost konkrétního zadání zkoušky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ověření procesu uznávání 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zpětná vazba pro NSK</a:t>
            </a:r>
          </a:p>
          <a:p>
            <a:pPr>
              <a:buFont typeface="Wingdings" pitchFamily="2" charset="2"/>
              <a:buChar char="q"/>
            </a:pPr>
            <a:endParaRPr lang="cs-CZ" sz="2800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>
            <a:off x="632520" y="1844824"/>
            <a:ext cx="1152128" cy="1090447"/>
            <a:chOff x="1417" y="3217"/>
            <a:chExt cx="1253" cy="1265"/>
          </a:xfrm>
        </p:grpSpPr>
        <p:sp>
          <p:nvSpPr>
            <p:cNvPr id="5" name="Freeform 7"/>
            <p:cNvSpPr>
              <a:spLocks noChangeAspect="1"/>
            </p:cNvSpPr>
            <p:nvPr/>
          </p:nvSpPr>
          <p:spPr bwMode="auto">
            <a:xfrm>
              <a:off x="1417" y="3217"/>
              <a:ext cx="1253" cy="1265"/>
            </a:xfrm>
            <a:custGeom>
              <a:avLst/>
              <a:gdLst/>
              <a:ahLst/>
              <a:cxnLst>
                <a:cxn ang="0">
                  <a:pos x="0" y="633"/>
                </a:cxn>
                <a:cxn ang="0">
                  <a:pos x="11" y="758"/>
                </a:cxn>
                <a:cxn ang="0">
                  <a:pos x="48" y="879"/>
                </a:cxn>
                <a:cxn ang="0">
                  <a:pos x="105" y="985"/>
                </a:cxn>
                <a:cxn ang="0">
                  <a:pos x="184" y="1080"/>
                </a:cxn>
                <a:cxn ang="0">
                  <a:pos x="274" y="1156"/>
                </a:cxn>
                <a:cxn ang="0">
                  <a:pos x="384" y="1216"/>
                </a:cxn>
                <a:cxn ang="0">
                  <a:pos x="500" y="1250"/>
                </a:cxn>
                <a:cxn ang="0">
                  <a:pos x="625" y="1265"/>
                </a:cxn>
                <a:cxn ang="0">
                  <a:pos x="689" y="1262"/>
                </a:cxn>
                <a:cxn ang="0">
                  <a:pos x="813" y="1235"/>
                </a:cxn>
                <a:cxn ang="0">
                  <a:pos x="926" y="1186"/>
                </a:cxn>
                <a:cxn ang="0">
                  <a:pos x="1028" y="1121"/>
                </a:cxn>
                <a:cxn ang="0">
                  <a:pos x="1110" y="1034"/>
                </a:cxn>
                <a:cxn ang="0">
                  <a:pos x="1178" y="932"/>
                </a:cxn>
                <a:cxn ang="0">
                  <a:pos x="1227" y="818"/>
                </a:cxn>
                <a:cxn ang="0">
                  <a:pos x="1250" y="697"/>
                </a:cxn>
                <a:cxn ang="0">
                  <a:pos x="1253" y="633"/>
                </a:cxn>
                <a:cxn ang="0">
                  <a:pos x="1242" y="504"/>
                </a:cxn>
                <a:cxn ang="0">
                  <a:pos x="1205" y="386"/>
                </a:cxn>
                <a:cxn ang="0">
                  <a:pos x="1148" y="280"/>
                </a:cxn>
                <a:cxn ang="0">
                  <a:pos x="1069" y="185"/>
                </a:cxn>
                <a:cxn ang="0">
                  <a:pos x="979" y="109"/>
                </a:cxn>
                <a:cxn ang="0">
                  <a:pos x="869" y="49"/>
                </a:cxn>
                <a:cxn ang="0">
                  <a:pos x="753" y="11"/>
                </a:cxn>
                <a:cxn ang="0">
                  <a:pos x="625" y="0"/>
                </a:cxn>
                <a:cxn ang="0">
                  <a:pos x="561" y="3"/>
                </a:cxn>
                <a:cxn ang="0">
                  <a:pos x="440" y="30"/>
                </a:cxn>
                <a:cxn ang="0">
                  <a:pos x="327" y="75"/>
                </a:cxn>
                <a:cxn ang="0">
                  <a:pos x="225" y="144"/>
                </a:cxn>
                <a:cxn ang="0">
                  <a:pos x="143" y="231"/>
                </a:cxn>
                <a:cxn ang="0">
                  <a:pos x="75" y="329"/>
                </a:cxn>
                <a:cxn ang="0">
                  <a:pos x="26" y="443"/>
                </a:cxn>
                <a:cxn ang="0">
                  <a:pos x="0" y="568"/>
                </a:cxn>
                <a:cxn ang="0">
                  <a:pos x="0" y="633"/>
                </a:cxn>
              </a:cxnLst>
              <a:rect l="0" t="0" r="r" b="b"/>
              <a:pathLst>
                <a:path w="1253" h="1265">
                  <a:moveTo>
                    <a:pt x="0" y="633"/>
                  </a:moveTo>
                  <a:lnTo>
                    <a:pt x="0" y="633"/>
                  </a:lnTo>
                  <a:lnTo>
                    <a:pt x="0" y="697"/>
                  </a:lnTo>
                  <a:lnTo>
                    <a:pt x="11" y="758"/>
                  </a:lnTo>
                  <a:lnTo>
                    <a:pt x="26" y="818"/>
                  </a:lnTo>
                  <a:lnTo>
                    <a:pt x="48" y="879"/>
                  </a:lnTo>
                  <a:lnTo>
                    <a:pt x="75" y="932"/>
                  </a:lnTo>
                  <a:lnTo>
                    <a:pt x="105" y="985"/>
                  </a:lnTo>
                  <a:lnTo>
                    <a:pt x="143" y="1034"/>
                  </a:lnTo>
                  <a:lnTo>
                    <a:pt x="184" y="1080"/>
                  </a:lnTo>
                  <a:lnTo>
                    <a:pt x="225" y="1121"/>
                  </a:lnTo>
                  <a:lnTo>
                    <a:pt x="274" y="1156"/>
                  </a:lnTo>
                  <a:lnTo>
                    <a:pt x="327" y="1186"/>
                  </a:lnTo>
                  <a:lnTo>
                    <a:pt x="384" y="1216"/>
                  </a:lnTo>
                  <a:lnTo>
                    <a:pt x="440" y="1235"/>
                  </a:lnTo>
                  <a:lnTo>
                    <a:pt x="500" y="1250"/>
                  </a:lnTo>
                  <a:lnTo>
                    <a:pt x="561" y="1262"/>
                  </a:lnTo>
                  <a:lnTo>
                    <a:pt x="625" y="1265"/>
                  </a:lnTo>
                  <a:lnTo>
                    <a:pt x="625" y="1265"/>
                  </a:lnTo>
                  <a:lnTo>
                    <a:pt x="689" y="1262"/>
                  </a:lnTo>
                  <a:lnTo>
                    <a:pt x="753" y="1250"/>
                  </a:lnTo>
                  <a:lnTo>
                    <a:pt x="813" y="1235"/>
                  </a:lnTo>
                  <a:lnTo>
                    <a:pt x="869" y="1216"/>
                  </a:lnTo>
                  <a:lnTo>
                    <a:pt x="926" y="1186"/>
                  </a:lnTo>
                  <a:lnTo>
                    <a:pt x="979" y="1156"/>
                  </a:lnTo>
                  <a:lnTo>
                    <a:pt x="1028" y="1121"/>
                  </a:lnTo>
                  <a:lnTo>
                    <a:pt x="1069" y="1080"/>
                  </a:lnTo>
                  <a:lnTo>
                    <a:pt x="1110" y="1034"/>
                  </a:lnTo>
                  <a:lnTo>
                    <a:pt x="1148" y="985"/>
                  </a:lnTo>
                  <a:lnTo>
                    <a:pt x="1178" y="932"/>
                  </a:lnTo>
                  <a:lnTo>
                    <a:pt x="1205" y="879"/>
                  </a:lnTo>
                  <a:lnTo>
                    <a:pt x="1227" y="818"/>
                  </a:lnTo>
                  <a:lnTo>
                    <a:pt x="1242" y="758"/>
                  </a:lnTo>
                  <a:lnTo>
                    <a:pt x="1250" y="697"/>
                  </a:lnTo>
                  <a:lnTo>
                    <a:pt x="1253" y="633"/>
                  </a:lnTo>
                  <a:lnTo>
                    <a:pt x="1253" y="633"/>
                  </a:lnTo>
                  <a:lnTo>
                    <a:pt x="1250" y="568"/>
                  </a:lnTo>
                  <a:lnTo>
                    <a:pt x="1242" y="504"/>
                  </a:lnTo>
                  <a:lnTo>
                    <a:pt x="1227" y="443"/>
                  </a:lnTo>
                  <a:lnTo>
                    <a:pt x="1205" y="386"/>
                  </a:lnTo>
                  <a:lnTo>
                    <a:pt x="1178" y="329"/>
                  </a:lnTo>
                  <a:lnTo>
                    <a:pt x="1148" y="280"/>
                  </a:lnTo>
                  <a:lnTo>
                    <a:pt x="1110" y="231"/>
                  </a:lnTo>
                  <a:lnTo>
                    <a:pt x="1069" y="185"/>
                  </a:lnTo>
                  <a:lnTo>
                    <a:pt x="1028" y="144"/>
                  </a:lnTo>
                  <a:lnTo>
                    <a:pt x="979" y="109"/>
                  </a:lnTo>
                  <a:lnTo>
                    <a:pt x="926" y="75"/>
                  </a:lnTo>
                  <a:lnTo>
                    <a:pt x="869" y="49"/>
                  </a:lnTo>
                  <a:lnTo>
                    <a:pt x="813" y="30"/>
                  </a:lnTo>
                  <a:lnTo>
                    <a:pt x="753" y="11"/>
                  </a:lnTo>
                  <a:lnTo>
                    <a:pt x="689" y="3"/>
                  </a:lnTo>
                  <a:lnTo>
                    <a:pt x="625" y="0"/>
                  </a:lnTo>
                  <a:lnTo>
                    <a:pt x="625" y="0"/>
                  </a:lnTo>
                  <a:lnTo>
                    <a:pt x="561" y="3"/>
                  </a:lnTo>
                  <a:lnTo>
                    <a:pt x="500" y="11"/>
                  </a:lnTo>
                  <a:lnTo>
                    <a:pt x="440" y="30"/>
                  </a:lnTo>
                  <a:lnTo>
                    <a:pt x="384" y="49"/>
                  </a:lnTo>
                  <a:lnTo>
                    <a:pt x="327" y="75"/>
                  </a:lnTo>
                  <a:lnTo>
                    <a:pt x="274" y="109"/>
                  </a:lnTo>
                  <a:lnTo>
                    <a:pt x="225" y="144"/>
                  </a:lnTo>
                  <a:lnTo>
                    <a:pt x="184" y="185"/>
                  </a:lnTo>
                  <a:lnTo>
                    <a:pt x="143" y="231"/>
                  </a:lnTo>
                  <a:lnTo>
                    <a:pt x="105" y="280"/>
                  </a:lnTo>
                  <a:lnTo>
                    <a:pt x="75" y="329"/>
                  </a:lnTo>
                  <a:lnTo>
                    <a:pt x="48" y="386"/>
                  </a:lnTo>
                  <a:lnTo>
                    <a:pt x="26" y="443"/>
                  </a:lnTo>
                  <a:lnTo>
                    <a:pt x="11" y="504"/>
                  </a:lnTo>
                  <a:lnTo>
                    <a:pt x="0" y="568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6" name="Freeform 8"/>
            <p:cNvSpPr>
              <a:spLocks noChangeAspect="1"/>
            </p:cNvSpPr>
            <p:nvPr/>
          </p:nvSpPr>
          <p:spPr bwMode="auto">
            <a:xfrm>
              <a:off x="1454" y="3254"/>
              <a:ext cx="1179" cy="1191"/>
            </a:xfrm>
            <a:custGeom>
              <a:avLst/>
              <a:gdLst/>
              <a:ahLst/>
              <a:cxnLst>
                <a:cxn ang="0">
                  <a:pos x="1179" y="596"/>
                </a:cxn>
                <a:cxn ang="0">
                  <a:pos x="1168" y="713"/>
                </a:cxn>
                <a:cxn ang="0">
                  <a:pos x="1134" y="827"/>
                </a:cxn>
                <a:cxn ang="0">
                  <a:pos x="1077" y="929"/>
                </a:cxn>
                <a:cxn ang="0">
                  <a:pos x="1006" y="1016"/>
                </a:cxn>
                <a:cxn ang="0">
                  <a:pos x="919" y="1088"/>
                </a:cxn>
                <a:cxn ang="0">
                  <a:pos x="817" y="1141"/>
                </a:cxn>
                <a:cxn ang="0">
                  <a:pos x="708" y="1175"/>
                </a:cxn>
                <a:cxn ang="0">
                  <a:pos x="588" y="1191"/>
                </a:cxn>
                <a:cxn ang="0">
                  <a:pos x="527" y="1187"/>
                </a:cxn>
                <a:cxn ang="0">
                  <a:pos x="414" y="1164"/>
                </a:cxn>
                <a:cxn ang="0">
                  <a:pos x="309" y="1119"/>
                </a:cxn>
                <a:cxn ang="0">
                  <a:pos x="215" y="1054"/>
                </a:cxn>
                <a:cxn ang="0">
                  <a:pos x="132" y="974"/>
                </a:cxn>
                <a:cxn ang="0">
                  <a:pos x="72" y="880"/>
                </a:cxn>
                <a:cxn ang="0">
                  <a:pos x="27" y="770"/>
                </a:cxn>
                <a:cxn ang="0">
                  <a:pos x="0" y="656"/>
                </a:cxn>
                <a:cxn ang="0">
                  <a:pos x="0" y="596"/>
                </a:cxn>
                <a:cxn ang="0">
                  <a:pos x="11" y="474"/>
                </a:cxn>
                <a:cxn ang="0">
                  <a:pos x="45" y="364"/>
                </a:cxn>
                <a:cxn ang="0">
                  <a:pos x="98" y="262"/>
                </a:cxn>
                <a:cxn ang="0">
                  <a:pos x="173" y="175"/>
                </a:cxn>
                <a:cxn ang="0">
                  <a:pos x="260" y="103"/>
                </a:cxn>
                <a:cxn ang="0">
                  <a:pos x="358" y="46"/>
                </a:cxn>
                <a:cxn ang="0">
                  <a:pos x="471" y="12"/>
                </a:cxn>
                <a:cxn ang="0">
                  <a:pos x="588" y="0"/>
                </a:cxn>
                <a:cxn ang="0">
                  <a:pos x="648" y="4"/>
                </a:cxn>
                <a:cxn ang="0">
                  <a:pos x="765" y="27"/>
                </a:cxn>
                <a:cxn ang="0">
                  <a:pos x="870" y="72"/>
                </a:cxn>
                <a:cxn ang="0">
                  <a:pos x="964" y="137"/>
                </a:cxn>
                <a:cxn ang="0">
                  <a:pos x="1043" y="217"/>
                </a:cxn>
                <a:cxn ang="0">
                  <a:pos x="1107" y="311"/>
                </a:cxn>
                <a:cxn ang="0">
                  <a:pos x="1152" y="417"/>
                </a:cxn>
                <a:cxn ang="0">
                  <a:pos x="1175" y="535"/>
                </a:cxn>
                <a:cxn ang="0">
                  <a:pos x="1179" y="596"/>
                </a:cxn>
              </a:cxnLst>
              <a:rect l="0" t="0" r="r" b="b"/>
              <a:pathLst>
                <a:path w="1179" h="1191">
                  <a:moveTo>
                    <a:pt x="1179" y="596"/>
                  </a:moveTo>
                  <a:lnTo>
                    <a:pt x="1179" y="596"/>
                  </a:lnTo>
                  <a:lnTo>
                    <a:pt x="1175" y="656"/>
                  </a:lnTo>
                  <a:lnTo>
                    <a:pt x="1168" y="713"/>
                  </a:lnTo>
                  <a:lnTo>
                    <a:pt x="1152" y="770"/>
                  </a:lnTo>
                  <a:lnTo>
                    <a:pt x="1134" y="827"/>
                  </a:lnTo>
                  <a:lnTo>
                    <a:pt x="1107" y="880"/>
                  </a:lnTo>
                  <a:lnTo>
                    <a:pt x="1077" y="929"/>
                  </a:lnTo>
                  <a:lnTo>
                    <a:pt x="1043" y="974"/>
                  </a:lnTo>
                  <a:lnTo>
                    <a:pt x="1006" y="1016"/>
                  </a:lnTo>
                  <a:lnTo>
                    <a:pt x="964" y="1054"/>
                  </a:lnTo>
                  <a:lnTo>
                    <a:pt x="919" y="1088"/>
                  </a:lnTo>
                  <a:lnTo>
                    <a:pt x="870" y="1119"/>
                  </a:lnTo>
                  <a:lnTo>
                    <a:pt x="817" y="1141"/>
                  </a:lnTo>
                  <a:lnTo>
                    <a:pt x="765" y="1164"/>
                  </a:lnTo>
                  <a:lnTo>
                    <a:pt x="708" y="1175"/>
                  </a:lnTo>
                  <a:lnTo>
                    <a:pt x="648" y="1187"/>
                  </a:lnTo>
                  <a:lnTo>
                    <a:pt x="588" y="1191"/>
                  </a:lnTo>
                  <a:lnTo>
                    <a:pt x="588" y="1191"/>
                  </a:lnTo>
                  <a:lnTo>
                    <a:pt x="527" y="1187"/>
                  </a:lnTo>
                  <a:lnTo>
                    <a:pt x="471" y="1175"/>
                  </a:lnTo>
                  <a:lnTo>
                    <a:pt x="414" y="1164"/>
                  </a:lnTo>
                  <a:lnTo>
                    <a:pt x="358" y="1141"/>
                  </a:lnTo>
                  <a:lnTo>
                    <a:pt x="309" y="1119"/>
                  </a:lnTo>
                  <a:lnTo>
                    <a:pt x="260" y="1088"/>
                  </a:lnTo>
                  <a:lnTo>
                    <a:pt x="215" y="1054"/>
                  </a:lnTo>
                  <a:lnTo>
                    <a:pt x="173" y="1016"/>
                  </a:lnTo>
                  <a:lnTo>
                    <a:pt x="132" y="974"/>
                  </a:lnTo>
                  <a:lnTo>
                    <a:pt x="98" y="929"/>
                  </a:lnTo>
                  <a:lnTo>
                    <a:pt x="72" y="880"/>
                  </a:lnTo>
                  <a:lnTo>
                    <a:pt x="45" y="827"/>
                  </a:lnTo>
                  <a:lnTo>
                    <a:pt x="27" y="770"/>
                  </a:lnTo>
                  <a:lnTo>
                    <a:pt x="11" y="713"/>
                  </a:lnTo>
                  <a:lnTo>
                    <a:pt x="0" y="65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35"/>
                  </a:lnTo>
                  <a:lnTo>
                    <a:pt x="11" y="474"/>
                  </a:lnTo>
                  <a:lnTo>
                    <a:pt x="27" y="417"/>
                  </a:lnTo>
                  <a:lnTo>
                    <a:pt x="45" y="364"/>
                  </a:lnTo>
                  <a:lnTo>
                    <a:pt x="72" y="311"/>
                  </a:lnTo>
                  <a:lnTo>
                    <a:pt x="98" y="262"/>
                  </a:lnTo>
                  <a:lnTo>
                    <a:pt x="132" y="217"/>
                  </a:lnTo>
                  <a:lnTo>
                    <a:pt x="173" y="175"/>
                  </a:lnTo>
                  <a:lnTo>
                    <a:pt x="215" y="137"/>
                  </a:lnTo>
                  <a:lnTo>
                    <a:pt x="260" y="103"/>
                  </a:lnTo>
                  <a:lnTo>
                    <a:pt x="309" y="72"/>
                  </a:lnTo>
                  <a:lnTo>
                    <a:pt x="358" y="46"/>
                  </a:lnTo>
                  <a:lnTo>
                    <a:pt x="414" y="27"/>
                  </a:lnTo>
                  <a:lnTo>
                    <a:pt x="471" y="12"/>
                  </a:lnTo>
                  <a:lnTo>
                    <a:pt x="527" y="4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48" y="4"/>
                  </a:lnTo>
                  <a:lnTo>
                    <a:pt x="708" y="12"/>
                  </a:lnTo>
                  <a:lnTo>
                    <a:pt x="765" y="27"/>
                  </a:lnTo>
                  <a:lnTo>
                    <a:pt x="817" y="46"/>
                  </a:lnTo>
                  <a:lnTo>
                    <a:pt x="870" y="72"/>
                  </a:lnTo>
                  <a:lnTo>
                    <a:pt x="919" y="103"/>
                  </a:lnTo>
                  <a:lnTo>
                    <a:pt x="964" y="137"/>
                  </a:lnTo>
                  <a:lnTo>
                    <a:pt x="1006" y="175"/>
                  </a:lnTo>
                  <a:lnTo>
                    <a:pt x="1043" y="217"/>
                  </a:lnTo>
                  <a:lnTo>
                    <a:pt x="1077" y="262"/>
                  </a:lnTo>
                  <a:lnTo>
                    <a:pt x="1107" y="311"/>
                  </a:lnTo>
                  <a:lnTo>
                    <a:pt x="1134" y="364"/>
                  </a:lnTo>
                  <a:lnTo>
                    <a:pt x="1152" y="417"/>
                  </a:lnTo>
                  <a:lnTo>
                    <a:pt x="1168" y="474"/>
                  </a:lnTo>
                  <a:lnTo>
                    <a:pt x="1175" y="535"/>
                  </a:lnTo>
                  <a:lnTo>
                    <a:pt x="1179" y="596"/>
                  </a:lnTo>
                  <a:lnTo>
                    <a:pt x="1179" y="59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7" name="Freeform 9"/>
            <p:cNvSpPr>
              <a:spLocks noChangeAspect="1"/>
            </p:cNvSpPr>
            <p:nvPr/>
          </p:nvSpPr>
          <p:spPr bwMode="auto">
            <a:xfrm>
              <a:off x="2109" y="3849"/>
              <a:ext cx="26" cy="3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4" y="30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27" h="37">
                  <a:moveTo>
                    <a:pt x="0" y="15"/>
                  </a:moveTo>
                  <a:lnTo>
                    <a:pt x="0" y="15"/>
                  </a:lnTo>
                  <a:lnTo>
                    <a:pt x="4" y="30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8" name="Freeform 10"/>
            <p:cNvSpPr>
              <a:spLocks noChangeAspect="1"/>
            </p:cNvSpPr>
            <p:nvPr/>
          </p:nvSpPr>
          <p:spPr bwMode="auto">
            <a:xfrm>
              <a:off x="1480" y="3724"/>
              <a:ext cx="332" cy="376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3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308" y="23"/>
                </a:cxn>
                <a:cxn ang="0">
                  <a:pos x="308" y="23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90"/>
                </a:cxn>
                <a:cxn ang="0">
                  <a:pos x="305" y="190"/>
                </a:cxn>
                <a:cxn ang="0">
                  <a:pos x="301" y="376"/>
                </a:cxn>
                <a:cxn ang="0">
                  <a:pos x="301" y="376"/>
                </a:cxn>
                <a:cxn ang="0">
                  <a:pos x="323" y="376"/>
                </a:cxn>
                <a:cxn ang="0">
                  <a:pos x="323" y="376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0"/>
                </a:cxn>
                <a:cxn ang="0">
                  <a:pos x="327" y="160"/>
                </a:cxn>
                <a:cxn ang="0">
                  <a:pos x="331" y="0"/>
                </a:cxn>
                <a:cxn ang="0">
                  <a:pos x="331" y="0"/>
                </a:cxn>
              </a:cxnLst>
              <a:rect l="0" t="0" r="r" b="b"/>
              <a:pathLst>
                <a:path w="331" h="376">
                  <a:moveTo>
                    <a:pt x="331" y="0"/>
                  </a:moveTo>
                  <a:lnTo>
                    <a:pt x="3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308" y="23"/>
                  </a:lnTo>
                  <a:lnTo>
                    <a:pt x="308" y="23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90"/>
                  </a:lnTo>
                  <a:lnTo>
                    <a:pt x="305" y="190"/>
                  </a:lnTo>
                  <a:lnTo>
                    <a:pt x="301" y="376"/>
                  </a:lnTo>
                  <a:lnTo>
                    <a:pt x="301" y="376"/>
                  </a:lnTo>
                  <a:lnTo>
                    <a:pt x="323" y="376"/>
                  </a:lnTo>
                  <a:lnTo>
                    <a:pt x="323" y="376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9" name="Freeform 11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9" y="68"/>
                </a:cxn>
                <a:cxn ang="0">
                  <a:pos x="11" y="106"/>
                </a:cxn>
                <a:cxn ang="0">
                  <a:pos x="0" y="182"/>
                </a:cxn>
                <a:cxn ang="0">
                  <a:pos x="0" y="224"/>
                </a:cxn>
                <a:cxn ang="0">
                  <a:pos x="4" y="299"/>
                </a:cxn>
                <a:cxn ang="0">
                  <a:pos x="19" y="371"/>
                </a:cxn>
                <a:cxn ang="0">
                  <a:pos x="42" y="443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1" y="106"/>
                  </a:lnTo>
                  <a:lnTo>
                    <a:pt x="4" y="144"/>
                  </a:lnTo>
                  <a:lnTo>
                    <a:pt x="0" y="182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61"/>
                  </a:lnTo>
                  <a:lnTo>
                    <a:pt x="4" y="299"/>
                  </a:lnTo>
                  <a:lnTo>
                    <a:pt x="8" y="337"/>
                  </a:lnTo>
                  <a:lnTo>
                    <a:pt x="19" y="371"/>
                  </a:lnTo>
                  <a:lnTo>
                    <a:pt x="27" y="409"/>
                  </a:lnTo>
                  <a:lnTo>
                    <a:pt x="42" y="443"/>
                  </a:lnTo>
                  <a:lnTo>
                    <a:pt x="72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0" name="Freeform 12"/>
            <p:cNvSpPr>
              <a:spLocks noChangeAspect="1"/>
            </p:cNvSpPr>
            <p:nvPr/>
          </p:nvSpPr>
          <p:spPr bwMode="auto">
            <a:xfrm>
              <a:off x="1454" y="3603"/>
              <a:ext cx="1110" cy="553"/>
            </a:xfrm>
            <a:custGeom>
              <a:avLst/>
              <a:gdLst/>
              <a:ahLst/>
              <a:cxnLst>
                <a:cxn ang="0">
                  <a:pos x="403" y="527"/>
                </a:cxn>
                <a:cxn ang="0">
                  <a:pos x="456" y="531"/>
                </a:cxn>
                <a:cxn ang="0">
                  <a:pos x="509" y="523"/>
                </a:cxn>
                <a:cxn ang="0">
                  <a:pos x="584" y="512"/>
                </a:cxn>
                <a:cxn ang="0">
                  <a:pos x="588" y="512"/>
                </a:cxn>
                <a:cxn ang="0">
                  <a:pos x="670" y="516"/>
                </a:cxn>
                <a:cxn ang="0">
                  <a:pos x="682" y="527"/>
                </a:cxn>
                <a:cxn ang="0">
                  <a:pos x="761" y="538"/>
                </a:cxn>
                <a:cxn ang="0">
                  <a:pos x="780" y="535"/>
                </a:cxn>
                <a:cxn ang="0">
                  <a:pos x="802" y="516"/>
                </a:cxn>
                <a:cxn ang="0">
                  <a:pos x="802" y="516"/>
                </a:cxn>
                <a:cxn ang="0">
                  <a:pos x="821" y="489"/>
                </a:cxn>
                <a:cxn ang="0">
                  <a:pos x="829" y="478"/>
                </a:cxn>
                <a:cxn ang="0">
                  <a:pos x="836" y="466"/>
                </a:cxn>
                <a:cxn ang="0">
                  <a:pos x="844" y="447"/>
                </a:cxn>
                <a:cxn ang="0">
                  <a:pos x="874" y="425"/>
                </a:cxn>
                <a:cxn ang="0">
                  <a:pos x="893" y="387"/>
                </a:cxn>
                <a:cxn ang="0">
                  <a:pos x="908" y="349"/>
                </a:cxn>
                <a:cxn ang="0">
                  <a:pos x="908" y="345"/>
                </a:cxn>
                <a:cxn ang="0">
                  <a:pos x="908" y="334"/>
                </a:cxn>
                <a:cxn ang="0">
                  <a:pos x="908" y="319"/>
                </a:cxn>
                <a:cxn ang="0">
                  <a:pos x="904" y="307"/>
                </a:cxn>
                <a:cxn ang="0">
                  <a:pos x="927" y="284"/>
                </a:cxn>
                <a:cxn ang="0">
                  <a:pos x="938" y="262"/>
                </a:cxn>
                <a:cxn ang="0">
                  <a:pos x="942" y="209"/>
                </a:cxn>
                <a:cxn ang="0">
                  <a:pos x="942" y="212"/>
                </a:cxn>
                <a:cxn ang="0">
                  <a:pos x="945" y="201"/>
                </a:cxn>
                <a:cxn ang="0">
                  <a:pos x="938" y="178"/>
                </a:cxn>
                <a:cxn ang="0">
                  <a:pos x="1043" y="171"/>
                </a:cxn>
                <a:cxn ang="0">
                  <a:pos x="1043" y="171"/>
                </a:cxn>
                <a:cxn ang="0">
                  <a:pos x="1073" y="163"/>
                </a:cxn>
                <a:cxn ang="0">
                  <a:pos x="1092" y="144"/>
                </a:cxn>
                <a:cxn ang="0">
                  <a:pos x="1107" y="118"/>
                </a:cxn>
                <a:cxn ang="0">
                  <a:pos x="1111" y="91"/>
                </a:cxn>
                <a:cxn ang="0">
                  <a:pos x="1111" y="87"/>
                </a:cxn>
                <a:cxn ang="0">
                  <a:pos x="1107" y="61"/>
                </a:cxn>
                <a:cxn ang="0">
                  <a:pos x="1085" y="27"/>
                </a:cxn>
                <a:cxn ang="0">
                  <a:pos x="1062" y="12"/>
                </a:cxn>
                <a:cxn ang="0">
                  <a:pos x="1043" y="8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73" y="0"/>
                </a:cxn>
                <a:cxn ang="0">
                  <a:pos x="565" y="4"/>
                </a:cxn>
                <a:cxn ang="0">
                  <a:pos x="520" y="15"/>
                </a:cxn>
                <a:cxn ang="0">
                  <a:pos x="403" y="68"/>
                </a:cxn>
                <a:cxn ang="0">
                  <a:pos x="27" y="68"/>
                </a:cxn>
                <a:cxn ang="0">
                  <a:pos x="15" y="114"/>
                </a:cxn>
                <a:cxn ang="0">
                  <a:pos x="0" y="201"/>
                </a:cxn>
                <a:cxn ang="0">
                  <a:pos x="0" y="247"/>
                </a:cxn>
                <a:cxn ang="0">
                  <a:pos x="4" y="330"/>
                </a:cxn>
                <a:cxn ang="0">
                  <a:pos x="23" y="409"/>
                </a:cxn>
                <a:cxn ang="0">
                  <a:pos x="49" y="481"/>
                </a:cxn>
                <a:cxn ang="0">
                  <a:pos x="83" y="553"/>
                </a:cxn>
                <a:cxn ang="0">
                  <a:pos x="403" y="550"/>
                </a:cxn>
                <a:cxn ang="0">
                  <a:pos x="403" y="527"/>
                </a:cxn>
              </a:cxnLst>
              <a:rect l="0" t="0" r="r" b="b"/>
              <a:pathLst>
                <a:path w="1111" h="553">
                  <a:moveTo>
                    <a:pt x="403" y="527"/>
                  </a:moveTo>
                  <a:lnTo>
                    <a:pt x="403" y="527"/>
                  </a:lnTo>
                  <a:lnTo>
                    <a:pt x="429" y="531"/>
                  </a:lnTo>
                  <a:lnTo>
                    <a:pt x="456" y="531"/>
                  </a:lnTo>
                  <a:lnTo>
                    <a:pt x="509" y="523"/>
                  </a:lnTo>
                  <a:lnTo>
                    <a:pt x="509" y="523"/>
                  </a:lnTo>
                  <a:lnTo>
                    <a:pt x="542" y="516"/>
                  </a:lnTo>
                  <a:lnTo>
                    <a:pt x="584" y="512"/>
                  </a:lnTo>
                  <a:lnTo>
                    <a:pt x="584" y="512"/>
                  </a:lnTo>
                  <a:lnTo>
                    <a:pt x="588" y="512"/>
                  </a:lnTo>
                  <a:lnTo>
                    <a:pt x="588" y="512"/>
                  </a:lnTo>
                  <a:lnTo>
                    <a:pt x="670" y="516"/>
                  </a:lnTo>
                  <a:lnTo>
                    <a:pt x="670" y="516"/>
                  </a:lnTo>
                  <a:lnTo>
                    <a:pt x="682" y="527"/>
                  </a:lnTo>
                  <a:lnTo>
                    <a:pt x="757" y="538"/>
                  </a:lnTo>
                  <a:lnTo>
                    <a:pt x="761" y="538"/>
                  </a:lnTo>
                  <a:lnTo>
                    <a:pt x="761" y="538"/>
                  </a:lnTo>
                  <a:lnTo>
                    <a:pt x="780" y="535"/>
                  </a:lnTo>
                  <a:lnTo>
                    <a:pt x="791" y="527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21" y="489"/>
                  </a:lnTo>
                  <a:lnTo>
                    <a:pt x="832" y="478"/>
                  </a:lnTo>
                  <a:lnTo>
                    <a:pt x="829" y="478"/>
                  </a:lnTo>
                  <a:lnTo>
                    <a:pt x="829" y="478"/>
                  </a:lnTo>
                  <a:lnTo>
                    <a:pt x="836" y="466"/>
                  </a:lnTo>
                  <a:lnTo>
                    <a:pt x="844" y="447"/>
                  </a:lnTo>
                  <a:lnTo>
                    <a:pt x="844" y="447"/>
                  </a:lnTo>
                  <a:lnTo>
                    <a:pt x="859" y="436"/>
                  </a:lnTo>
                  <a:lnTo>
                    <a:pt x="874" y="425"/>
                  </a:lnTo>
                  <a:lnTo>
                    <a:pt x="874" y="425"/>
                  </a:lnTo>
                  <a:lnTo>
                    <a:pt x="893" y="387"/>
                  </a:lnTo>
                  <a:lnTo>
                    <a:pt x="904" y="353"/>
                  </a:lnTo>
                  <a:lnTo>
                    <a:pt x="908" y="349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34"/>
                  </a:lnTo>
                  <a:lnTo>
                    <a:pt x="908" y="334"/>
                  </a:lnTo>
                  <a:lnTo>
                    <a:pt x="908" y="319"/>
                  </a:lnTo>
                  <a:lnTo>
                    <a:pt x="904" y="307"/>
                  </a:lnTo>
                  <a:lnTo>
                    <a:pt x="904" y="307"/>
                  </a:lnTo>
                  <a:lnTo>
                    <a:pt x="919" y="296"/>
                  </a:lnTo>
                  <a:lnTo>
                    <a:pt x="927" y="284"/>
                  </a:lnTo>
                  <a:lnTo>
                    <a:pt x="934" y="265"/>
                  </a:lnTo>
                  <a:lnTo>
                    <a:pt x="938" y="262"/>
                  </a:lnTo>
                  <a:lnTo>
                    <a:pt x="938" y="262"/>
                  </a:lnTo>
                  <a:lnTo>
                    <a:pt x="942" y="209"/>
                  </a:lnTo>
                  <a:lnTo>
                    <a:pt x="942" y="212"/>
                  </a:lnTo>
                  <a:lnTo>
                    <a:pt x="942" y="212"/>
                  </a:lnTo>
                  <a:lnTo>
                    <a:pt x="945" y="201"/>
                  </a:lnTo>
                  <a:lnTo>
                    <a:pt x="945" y="201"/>
                  </a:lnTo>
                  <a:lnTo>
                    <a:pt x="942" y="190"/>
                  </a:lnTo>
                  <a:lnTo>
                    <a:pt x="938" y="178"/>
                  </a:lnTo>
                  <a:lnTo>
                    <a:pt x="938" y="178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58" y="167"/>
                  </a:lnTo>
                  <a:lnTo>
                    <a:pt x="1073" y="163"/>
                  </a:lnTo>
                  <a:lnTo>
                    <a:pt x="1085" y="152"/>
                  </a:lnTo>
                  <a:lnTo>
                    <a:pt x="1092" y="144"/>
                  </a:lnTo>
                  <a:lnTo>
                    <a:pt x="1100" y="133"/>
                  </a:lnTo>
                  <a:lnTo>
                    <a:pt x="1107" y="118"/>
                  </a:lnTo>
                  <a:lnTo>
                    <a:pt x="1111" y="106"/>
                  </a:lnTo>
                  <a:lnTo>
                    <a:pt x="1111" y="91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07" y="61"/>
                  </a:lnTo>
                  <a:lnTo>
                    <a:pt x="1092" y="34"/>
                  </a:lnTo>
                  <a:lnTo>
                    <a:pt x="1085" y="27"/>
                  </a:lnTo>
                  <a:lnTo>
                    <a:pt x="1073" y="15"/>
                  </a:lnTo>
                  <a:lnTo>
                    <a:pt x="1062" y="12"/>
                  </a:lnTo>
                  <a:lnTo>
                    <a:pt x="1047" y="8"/>
                  </a:lnTo>
                  <a:lnTo>
                    <a:pt x="1043" y="8"/>
                  </a:lnTo>
                  <a:lnTo>
                    <a:pt x="1043" y="8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5" y="4"/>
                  </a:lnTo>
                  <a:lnTo>
                    <a:pt x="565" y="4"/>
                  </a:lnTo>
                  <a:lnTo>
                    <a:pt x="520" y="15"/>
                  </a:lnTo>
                  <a:lnTo>
                    <a:pt x="478" y="34"/>
                  </a:lnTo>
                  <a:lnTo>
                    <a:pt x="403" y="68"/>
                  </a:lnTo>
                  <a:lnTo>
                    <a:pt x="403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15" y="114"/>
                  </a:lnTo>
                  <a:lnTo>
                    <a:pt x="4" y="156"/>
                  </a:lnTo>
                  <a:lnTo>
                    <a:pt x="0" y="201"/>
                  </a:lnTo>
                  <a:lnTo>
                    <a:pt x="0" y="247"/>
                  </a:lnTo>
                  <a:lnTo>
                    <a:pt x="0" y="247"/>
                  </a:lnTo>
                  <a:lnTo>
                    <a:pt x="0" y="288"/>
                  </a:lnTo>
                  <a:lnTo>
                    <a:pt x="4" y="330"/>
                  </a:lnTo>
                  <a:lnTo>
                    <a:pt x="11" y="368"/>
                  </a:lnTo>
                  <a:lnTo>
                    <a:pt x="23" y="409"/>
                  </a:lnTo>
                  <a:lnTo>
                    <a:pt x="34" y="447"/>
                  </a:lnTo>
                  <a:lnTo>
                    <a:pt x="49" y="481"/>
                  </a:lnTo>
                  <a:lnTo>
                    <a:pt x="64" y="519"/>
                  </a:lnTo>
                  <a:lnTo>
                    <a:pt x="83" y="553"/>
                  </a:lnTo>
                  <a:lnTo>
                    <a:pt x="83" y="553"/>
                  </a:lnTo>
                  <a:lnTo>
                    <a:pt x="403" y="550"/>
                  </a:lnTo>
                  <a:lnTo>
                    <a:pt x="403" y="550"/>
                  </a:lnTo>
                  <a:lnTo>
                    <a:pt x="403" y="527"/>
                  </a:lnTo>
                  <a:lnTo>
                    <a:pt x="403" y="5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1" name="Freeform 13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1" y="68"/>
                </a:cxn>
                <a:cxn ang="0">
                  <a:pos x="4" y="106"/>
                </a:cxn>
                <a:cxn ang="0">
                  <a:pos x="0" y="224"/>
                </a:cxn>
                <a:cxn ang="0">
                  <a:pos x="0" y="299"/>
                </a:cxn>
                <a:cxn ang="0">
                  <a:pos x="19" y="409"/>
                </a:cxn>
                <a:cxn ang="0">
                  <a:pos x="42" y="474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4" y="106"/>
                  </a:lnTo>
                  <a:lnTo>
                    <a:pt x="0" y="144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99"/>
                  </a:lnTo>
                  <a:lnTo>
                    <a:pt x="11" y="371"/>
                  </a:lnTo>
                  <a:lnTo>
                    <a:pt x="19" y="409"/>
                  </a:lnTo>
                  <a:lnTo>
                    <a:pt x="30" y="443"/>
                  </a:lnTo>
                  <a:lnTo>
                    <a:pt x="42" y="474"/>
                  </a:lnTo>
                  <a:lnTo>
                    <a:pt x="57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2" name="Freeform 14"/>
            <p:cNvSpPr>
              <a:spLocks noChangeAspect="1"/>
            </p:cNvSpPr>
            <p:nvPr/>
          </p:nvSpPr>
          <p:spPr bwMode="auto">
            <a:xfrm>
              <a:off x="1445" y="3724"/>
              <a:ext cx="368" cy="378"/>
            </a:xfrm>
            <a:custGeom>
              <a:avLst/>
              <a:gdLst/>
              <a:ahLst/>
              <a:cxnLst>
                <a:cxn ang="0">
                  <a:pos x="354" y="163"/>
                </a:cxn>
                <a:cxn ang="0">
                  <a:pos x="354" y="163"/>
                </a:cxn>
                <a:cxn ang="0">
                  <a:pos x="354" y="163"/>
                </a:cxn>
                <a:cxn ang="0">
                  <a:pos x="354" y="160"/>
                </a:cxn>
                <a:cxn ang="0">
                  <a:pos x="354" y="160"/>
                </a:cxn>
                <a:cxn ang="0">
                  <a:pos x="358" y="0"/>
                </a:cxn>
                <a:cxn ang="0">
                  <a:pos x="358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4" y="61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4" y="194"/>
                </a:cxn>
                <a:cxn ang="0">
                  <a:pos x="15" y="258"/>
                </a:cxn>
                <a:cxn ang="0">
                  <a:pos x="30" y="319"/>
                </a:cxn>
                <a:cxn ang="0">
                  <a:pos x="57" y="379"/>
                </a:cxn>
                <a:cxn ang="0">
                  <a:pos x="57" y="379"/>
                </a:cxn>
                <a:cxn ang="0">
                  <a:pos x="350" y="376"/>
                </a:cxn>
                <a:cxn ang="0">
                  <a:pos x="350" y="376"/>
                </a:cxn>
                <a:cxn ang="0">
                  <a:pos x="354" y="163"/>
                </a:cxn>
                <a:cxn ang="0">
                  <a:pos x="354" y="163"/>
                </a:cxn>
              </a:cxnLst>
              <a:rect l="0" t="0" r="r" b="b"/>
              <a:pathLst>
                <a:path w="358" h="379">
                  <a:moveTo>
                    <a:pt x="354" y="163"/>
                  </a:moveTo>
                  <a:lnTo>
                    <a:pt x="354" y="163"/>
                  </a:lnTo>
                  <a:lnTo>
                    <a:pt x="354" y="163"/>
                  </a:lnTo>
                  <a:lnTo>
                    <a:pt x="354" y="160"/>
                  </a:lnTo>
                  <a:lnTo>
                    <a:pt x="354" y="16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61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4" y="194"/>
                  </a:lnTo>
                  <a:lnTo>
                    <a:pt x="15" y="258"/>
                  </a:lnTo>
                  <a:lnTo>
                    <a:pt x="30" y="319"/>
                  </a:lnTo>
                  <a:lnTo>
                    <a:pt x="57" y="379"/>
                  </a:lnTo>
                  <a:lnTo>
                    <a:pt x="57" y="379"/>
                  </a:lnTo>
                  <a:lnTo>
                    <a:pt x="350" y="376"/>
                  </a:lnTo>
                  <a:lnTo>
                    <a:pt x="350" y="376"/>
                  </a:lnTo>
                  <a:lnTo>
                    <a:pt x="354" y="163"/>
                  </a:lnTo>
                  <a:lnTo>
                    <a:pt x="354" y="16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3" name="Freeform 15"/>
            <p:cNvSpPr>
              <a:spLocks noChangeAspect="1"/>
            </p:cNvSpPr>
            <p:nvPr/>
          </p:nvSpPr>
          <p:spPr bwMode="auto">
            <a:xfrm>
              <a:off x="1842" y="3694"/>
              <a:ext cx="383" cy="250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30" y="3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132" y="0"/>
                </a:cxn>
                <a:cxn ang="0">
                  <a:pos x="181" y="4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271" y="15"/>
                </a:cxn>
                <a:cxn ang="0">
                  <a:pos x="309" y="3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77" y="156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58" y="231"/>
                </a:cxn>
                <a:cxn ang="0">
                  <a:pos x="346" y="224"/>
                </a:cxn>
                <a:cxn ang="0">
                  <a:pos x="335" y="220"/>
                </a:cxn>
                <a:cxn ang="0">
                  <a:pos x="335" y="220"/>
                </a:cxn>
                <a:cxn ang="0">
                  <a:pos x="328" y="209"/>
                </a:cxn>
                <a:cxn ang="0">
                  <a:pos x="324" y="190"/>
                </a:cxn>
                <a:cxn ang="0">
                  <a:pos x="309" y="140"/>
                </a:cxn>
                <a:cxn ang="0">
                  <a:pos x="305" y="129"/>
                </a:cxn>
                <a:cxn ang="0">
                  <a:pos x="218" y="118"/>
                </a:cxn>
                <a:cxn ang="0">
                  <a:pos x="215" y="129"/>
                </a:cxn>
                <a:cxn ang="0">
                  <a:pos x="215" y="129"/>
                </a:cxn>
                <a:cxn ang="0">
                  <a:pos x="207" y="144"/>
                </a:cxn>
                <a:cxn ang="0">
                  <a:pos x="181" y="178"/>
                </a:cxn>
                <a:cxn ang="0">
                  <a:pos x="166" y="201"/>
                </a:cxn>
                <a:cxn ang="0">
                  <a:pos x="143" y="220"/>
                </a:cxn>
                <a:cxn ang="0">
                  <a:pos x="121" y="235"/>
                </a:cxn>
                <a:cxn ang="0">
                  <a:pos x="90" y="250"/>
                </a:cxn>
                <a:cxn ang="0">
                  <a:pos x="90" y="250"/>
                </a:cxn>
                <a:cxn ang="0">
                  <a:pos x="75" y="250"/>
                </a:cxn>
                <a:cxn ang="0">
                  <a:pos x="49" y="246"/>
                </a:cxn>
                <a:cxn ang="0">
                  <a:pos x="34" y="239"/>
                </a:cxn>
                <a:cxn ang="0">
                  <a:pos x="19" y="231"/>
                </a:cxn>
                <a:cxn ang="0">
                  <a:pos x="8" y="216"/>
                </a:cxn>
                <a:cxn ang="0">
                  <a:pos x="0" y="197"/>
                </a:cxn>
                <a:cxn ang="0">
                  <a:pos x="0" y="46"/>
                </a:cxn>
              </a:cxnLst>
              <a:rect l="0" t="0" r="r" b="b"/>
              <a:pathLst>
                <a:path w="384" h="250">
                  <a:moveTo>
                    <a:pt x="0" y="46"/>
                  </a:moveTo>
                  <a:lnTo>
                    <a:pt x="0" y="46"/>
                  </a:lnTo>
                  <a:lnTo>
                    <a:pt x="30" y="3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132" y="0"/>
                  </a:lnTo>
                  <a:lnTo>
                    <a:pt x="181" y="4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71" y="15"/>
                  </a:lnTo>
                  <a:lnTo>
                    <a:pt x="309" y="34"/>
                  </a:lnTo>
                  <a:lnTo>
                    <a:pt x="369" y="72"/>
                  </a:lnTo>
                  <a:lnTo>
                    <a:pt x="369" y="72"/>
                  </a:lnTo>
                  <a:lnTo>
                    <a:pt x="377" y="156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58" y="231"/>
                  </a:lnTo>
                  <a:lnTo>
                    <a:pt x="346" y="224"/>
                  </a:lnTo>
                  <a:lnTo>
                    <a:pt x="335" y="220"/>
                  </a:lnTo>
                  <a:lnTo>
                    <a:pt x="335" y="220"/>
                  </a:lnTo>
                  <a:lnTo>
                    <a:pt x="328" y="209"/>
                  </a:lnTo>
                  <a:lnTo>
                    <a:pt x="324" y="190"/>
                  </a:lnTo>
                  <a:lnTo>
                    <a:pt x="309" y="140"/>
                  </a:lnTo>
                  <a:lnTo>
                    <a:pt x="305" y="129"/>
                  </a:lnTo>
                  <a:lnTo>
                    <a:pt x="218" y="118"/>
                  </a:lnTo>
                  <a:lnTo>
                    <a:pt x="215" y="129"/>
                  </a:lnTo>
                  <a:lnTo>
                    <a:pt x="215" y="129"/>
                  </a:lnTo>
                  <a:lnTo>
                    <a:pt x="207" y="144"/>
                  </a:lnTo>
                  <a:lnTo>
                    <a:pt x="181" y="178"/>
                  </a:lnTo>
                  <a:lnTo>
                    <a:pt x="166" y="201"/>
                  </a:lnTo>
                  <a:lnTo>
                    <a:pt x="143" y="220"/>
                  </a:lnTo>
                  <a:lnTo>
                    <a:pt x="121" y="235"/>
                  </a:lnTo>
                  <a:lnTo>
                    <a:pt x="90" y="250"/>
                  </a:lnTo>
                  <a:lnTo>
                    <a:pt x="90" y="250"/>
                  </a:lnTo>
                  <a:lnTo>
                    <a:pt x="75" y="250"/>
                  </a:lnTo>
                  <a:lnTo>
                    <a:pt x="49" y="246"/>
                  </a:lnTo>
                  <a:lnTo>
                    <a:pt x="34" y="239"/>
                  </a:lnTo>
                  <a:lnTo>
                    <a:pt x="19" y="231"/>
                  </a:lnTo>
                  <a:lnTo>
                    <a:pt x="8" y="216"/>
                  </a:lnTo>
                  <a:lnTo>
                    <a:pt x="0" y="197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4" name="Freeform 16"/>
            <p:cNvSpPr>
              <a:spLocks noChangeAspect="1" noEditPoints="1"/>
            </p:cNvSpPr>
            <p:nvPr/>
          </p:nvSpPr>
          <p:spPr bwMode="auto">
            <a:xfrm>
              <a:off x="1842" y="3694"/>
              <a:ext cx="383" cy="231"/>
            </a:xfrm>
            <a:custGeom>
              <a:avLst/>
              <a:gdLst/>
              <a:ahLst/>
              <a:cxnLst>
                <a:cxn ang="0">
                  <a:pos x="203" y="144"/>
                </a:cxn>
                <a:cxn ang="0">
                  <a:pos x="203" y="144"/>
                </a:cxn>
                <a:cxn ang="0">
                  <a:pos x="200" y="152"/>
                </a:cxn>
                <a:cxn ang="0">
                  <a:pos x="185" y="178"/>
                </a:cxn>
                <a:cxn ang="0">
                  <a:pos x="185" y="178"/>
                </a:cxn>
                <a:cxn ang="0">
                  <a:pos x="203" y="152"/>
                </a:cxn>
                <a:cxn ang="0">
                  <a:pos x="211" y="133"/>
                </a:cxn>
                <a:cxn ang="0">
                  <a:pos x="207" y="133"/>
                </a:cxn>
                <a:cxn ang="0">
                  <a:pos x="203" y="14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09" y="34"/>
                </a:cxn>
                <a:cxn ang="0">
                  <a:pos x="271" y="15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181" y="4"/>
                </a:cxn>
                <a:cxn ang="0">
                  <a:pos x="132" y="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30" y="30"/>
                </a:cxn>
                <a:cxn ang="0">
                  <a:pos x="0" y="46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34" y="46"/>
                </a:cxn>
                <a:cxn ang="0">
                  <a:pos x="79" y="19"/>
                </a:cxn>
                <a:cxn ang="0">
                  <a:pos x="79" y="19"/>
                </a:cxn>
                <a:cxn ang="0">
                  <a:pos x="128" y="15"/>
                </a:cxn>
                <a:cxn ang="0">
                  <a:pos x="177" y="15"/>
                </a:cxn>
                <a:cxn ang="0">
                  <a:pos x="234" y="19"/>
                </a:cxn>
                <a:cxn ang="0">
                  <a:pos x="234" y="19"/>
                </a:cxn>
                <a:cxn ang="0">
                  <a:pos x="264" y="30"/>
                </a:cxn>
                <a:cxn ang="0">
                  <a:pos x="298" y="49"/>
                </a:cxn>
                <a:cxn ang="0">
                  <a:pos x="358" y="87"/>
                </a:cxn>
                <a:cxn ang="0">
                  <a:pos x="358" y="87"/>
                </a:cxn>
                <a:cxn ang="0">
                  <a:pos x="373" y="231"/>
                </a:cxn>
                <a:cxn ang="0">
                  <a:pos x="373" y="231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77" y="156"/>
                </a:cxn>
                <a:cxn ang="0">
                  <a:pos x="369" y="72"/>
                </a:cxn>
                <a:cxn ang="0">
                  <a:pos x="369" y="72"/>
                </a:cxn>
              </a:cxnLst>
              <a:rect l="0" t="0" r="r" b="b"/>
              <a:pathLst>
                <a:path w="384" h="231">
                  <a:moveTo>
                    <a:pt x="203" y="144"/>
                  </a:moveTo>
                  <a:lnTo>
                    <a:pt x="203" y="144"/>
                  </a:lnTo>
                  <a:lnTo>
                    <a:pt x="200" y="152"/>
                  </a:lnTo>
                  <a:lnTo>
                    <a:pt x="185" y="178"/>
                  </a:lnTo>
                  <a:lnTo>
                    <a:pt x="185" y="178"/>
                  </a:lnTo>
                  <a:lnTo>
                    <a:pt x="203" y="152"/>
                  </a:lnTo>
                  <a:lnTo>
                    <a:pt x="211" y="133"/>
                  </a:lnTo>
                  <a:lnTo>
                    <a:pt x="207" y="133"/>
                  </a:lnTo>
                  <a:lnTo>
                    <a:pt x="203" y="144"/>
                  </a:lnTo>
                  <a:close/>
                  <a:moveTo>
                    <a:pt x="369" y="72"/>
                  </a:moveTo>
                  <a:lnTo>
                    <a:pt x="369" y="72"/>
                  </a:lnTo>
                  <a:lnTo>
                    <a:pt x="309" y="34"/>
                  </a:lnTo>
                  <a:lnTo>
                    <a:pt x="271" y="15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181" y="4"/>
                  </a:lnTo>
                  <a:lnTo>
                    <a:pt x="132" y="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30" y="30"/>
                  </a:lnTo>
                  <a:lnTo>
                    <a:pt x="0" y="46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34" y="4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128" y="15"/>
                  </a:lnTo>
                  <a:lnTo>
                    <a:pt x="177" y="15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64" y="30"/>
                  </a:lnTo>
                  <a:lnTo>
                    <a:pt x="298" y="49"/>
                  </a:lnTo>
                  <a:lnTo>
                    <a:pt x="358" y="87"/>
                  </a:lnTo>
                  <a:lnTo>
                    <a:pt x="358" y="87"/>
                  </a:lnTo>
                  <a:lnTo>
                    <a:pt x="373" y="231"/>
                  </a:lnTo>
                  <a:lnTo>
                    <a:pt x="373" y="231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77" y="156"/>
                  </a:lnTo>
                  <a:lnTo>
                    <a:pt x="369" y="72"/>
                  </a:lnTo>
                  <a:lnTo>
                    <a:pt x="369" y="72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5" name="Freeform 17"/>
            <p:cNvSpPr>
              <a:spLocks noChangeAspect="1"/>
            </p:cNvSpPr>
            <p:nvPr/>
          </p:nvSpPr>
          <p:spPr bwMode="auto">
            <a:xfrm>
              <a:off x="2102" y="3846"/>
              <a:ext cx="34" cy="41"/>
            </a:xfrm>
            <a:custGeom>
              <a:avLst/>
              <a:gdLst/>
              <a:ahLst/>
              <a:cxnLst>
                <a:cxn ang="0">
                  <a:pos x="34" y="41"/>
                </a:cxn>
                <a:cxn ang="0">
                  <a:pos x="11" y="34"/>
                </a:cxn>
                <a:cxn ang="0">
                  <a:pos x="11" y="34"/>
                </a:cxn>
                <a:cxn ang="0">
                  <a:pos x="4" y="26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4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34" y="41"/>
                </a:cxn>
                <a:cxn ang="0">
                  <a:pos x="34" y="41"/>
                </a:cxn>
              </a:cxnLst>
              <a:rect l="0" t="0" r="r" b="b"/>
              <a:pathLst>
                <a:path w="34" h="41">
                  <a:moveTo>
                    <a:pt x="34" y="41"/>
                  </a:moveTo>
                  <a:lnTo>
                    <a:pt x="11" y="34"/>
                  </a:lnTo>
                  <a:lnTo>
                    <a:pt x="11" y="34"/>
                  </a:lnTo>
                  <a:lnTo>
                    <a:pt x="4" y="2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34" y="41"/>
                  </a:lnTo>
                  <a:lnTo>
                    <a:pt x="34" y="41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6" name="Freeform 18"/>
            <p:cNvSpPr>
              <a:spLocks noChangeAspect="1"/>
            </p:cNvSpPr>
            <p:nvPr/>
          </p:nvSpPr>
          <p:spPr bwMode="auto">
            <a:xfrm>
              <a:off x="1835" y="3846"/>
              <a:ext cx="267" cy="239"/>
            </a:xfrm>
            <a:custGeom>
              <a:avLst/>
              <a:gdLst/>
              <a:ahLst/>
              <a:cxnLst>
                <a:cxn ang="0">
                  <a:pos x="203" y="216"/>
                </a:cxn>
                <a:cxn ang="0">
                  <a:pos x="203" y="216"/>
                </a:cxn>
                <a:cxn ang="0">
                  <a:pos x="154" y="220"/>
                </a:cxn>
                <a:cxn ang="0">
                  <a:pos x="116" y="227"/>
                </a:cxn>
                <a:cxn ang="0">
                  <a:pos x="116" y="227"/>
                </a:cxn>
                <a:cxn ang="0">
                  <a:pos x="82" y="235"/>
                </a:cxn>
                <a:cxn ang="0">
                  <a:pos x="56" y="238"/>
                </a:cxn>
                <a:cxn ang="0">
                  <a:pos x="41" y="235"/>
                </a:cxn>
                <a:cxn ang="0">
                  <a:pos x="26" y="231"/>
                </a:cxn>
                <a:cxn ang="0">
                  <a:pos x="15" y="227"/>
                </a:cxn>
                <a:cxn ang="0">
                  <a:pos x="0" y="216"/>
                </a:cxn>
                <a:cxn ang="0">
                  <a:pos x="3" y="94"/>
                </a:cxn>
                <a:cxn ang="0">
                  <a:pos x="3" y="94"/>
                </a:cxn>
                <a:cxn ang="0">
                  <a:pos x="15" y="106"/>
                </a:cxn>
                <a:cxn ang="0">
                  <a:pos x="26" y="113"/>
                </a:cxn>
                <a:cxn ang="0">
                  <a:pos x="56" y="125"/>
                </a:cxn>
                <a:cxn ang="0">
                  <a:pos x="79" y="129"/>
                </a:cxn>
                <a:cxn ang="0">
                  <a:pos x="101" y="129"/>
                </a:cxn>
                <a:cxn ang="0">
                  <a:pos x="105" y="129"/>
                </a:cxn>
                <a:cxn ang="0">
                  <a:pos x="105" y="125"/>
                </a:cxn>
                <a:cxn ang="0">
                  <a:pos x="105" y="125"/>
                </a:cxn>
                <a:cxn ang="0">
                  <a:pos x="131" y="117"/>
                </a:cxn>
                <a:cxn ang="0">
                  <a:pos x="158" y="102"/>
                </a:cxn>
                <a:cxn ang="0">
                  <a:pos x="180" y="83"/>
                </a:cxn>
                <a:cxn ang="0">
                  <a:pos x="199" y="64"/>
                </a:cxn>
                <a:cxn ang="0">
                  <a:pos x="225" y="26"/>
                </a:cxn>
                <a:cxn ang="0">
                  <a:pos x="244" y="0"/>
                </a:cxn>
                <a:cxn ang="0">
                  <a:pos x="244" y="0"/>
                </a:cxn>
                <a:cxn ang="0">
                  <a:pos x="252" y="0"/>
                </a:cxn>
                <a:cxn ang="0">
                  <a:pos x="252" y="0"/>
                </a:cxn>
                <a:cxn ang="0">
                  <a:pos x="248" y="15"/>
                </a:cxn>
                <a:cxn ang="0">
                  <a:pos x="248" y="26"/>
                </a:cxn>
                <a:cxn ang="0">
                  <a:pos x="256" y="41"/>
                </a:cxn>
                <a:cxn ang="0">
                  <a:pos x="256" y="41"/>
                </a:cxn>
                <a:cxn ang="0">
                  <a:pos x="241" y="60"/>
                </a:cxn>
                <a:cxn ang="0">
                  <a:pos x="237" y="76"/>
                </a:cxn>
                <a:cxn ang="0">
                  <a:pos x="241" y="83"/>
                </a:cxn>
                <a:cxn ang="0">
                  <a:pos x="244" y="94"/>
                </a:cxn>
                <a:cxn ang="0">
                  <a:pos x="244" y="94"/>
                </a:cxn>
                <a:cxn ang="0">
                  <a:pos x="244" y="102"/>
                </a:cxn>
                <a:cxn ang="0">
                  <a:pos x="244" y="102"/>
                </a:cxn>
                <a:cxn ang="0">
                  <a:pos x="237" y="110"/>
                </a:cxn>
                <a:cxn ang="0">
                  <a:pos x="222" y="125"/>
                </a:cxn>
                <a:cxn ang="0">
                  <a:pos x="218" y="136"/>
                </a:cxn>
                <a:cxn ang="0">
                  <a:pos x="218" y="148"/>
                </a:cxn>
                <a:cxn ang="0">
                  <a:pos x="218" y="159"/>
                </a:cxn>
                <a:cxn ang="0">
                  <a:pos x="222" y="170"/>
                </a:cxn>
                <a:cxn ang="0">
                  <a:pos x="267" y="220"/>
                </a:cxn>
                <a:cxn ang="0">
                  <a:pos x="267" y="220"/>
                </a:cxn>
                <a:cxn ang="0">
                  <a:pos x="203" y="216"/>
                </a:cxn>
                <a:cxn ang="0">
                  <a:pos x="203" y="216"/>
                </a:cxn>
              </a:cxnLst>
              <a:rect l="0" t="0" r="r" b="b"/>
              <a:pathLst>
                <a:path w="267" h="238">
                  <a:moveTo>
                    <a:pt x="203" y="216"/>
                  </a:moveTo>
                  <a:lnTo>
                    <a:pt x="203" y="216"/>
                  </a:lnTo>
                  <a:lnTo>
                    <a:pt x="154" y="220"/>
                  </a:lnTo>
                  <a:lnTo>
                    <a:pt x="116" y="227"/>
                  </a:lnTo>
                  <a:lnTo>
                    <a:pt x="116" y="227"/>
                  </a:lnTo>
                  <a:lnTo>
                    <a:pt x="82" y="235"/>
                  </a:lnTo>
                  <a:lnTo>
                    <a:pt x="56" y="238"/>
                  </a:lnTo>
                  <a:lnTo>
                    <a:pt x="41" y="235"/>
                  </a:lnTo>
                  <a:lnTo>
                    <a:pt x="26" y="231"/>
                  </a:lnTo>
                  <a:lnTo>
                    <a:pt x="15" y="227"/>
                  </a:lnTo>
                  <a:lnTo>
                    <a:pt x="0" y="216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15" y="106"/>
                  </a:lnTo>
                  <a:lnTo>
                    <a:pt x="26" y="113"/>
                  </a:lnTo>
                  <a:lnTo>
                    <a:pt x="56" y="125"/>
                  </a:lnTo>
                  <a:lnTo>
                    <a:pt x="79" y="129"/>
                  </a:lnTo>
                  <a:lnTo>
                    <a:pt x="101" y="129"/>
                  </a:lnTo>
                  <a:lnTo>
                    <a:pt x="105" y="129"/>
                  </a:lnTo>
                  <a:lnTo>
                    <a:pt x="105" y="125"/>
                  </a:lnTo>
                  <a:lnTo>
                    <a:pt x="105" y="125"/>
                  </a:lnTo>
                  <a:lnTo>
                    <a:pt x="131" y="117"/>
                  </a:lnTo>
                  <a:lnTo>
                    <a:pt x="158" y="102"/>
                  </a:lnTo>
                  <a:lnTo>
                    <a:pt x="180" y="83"/>
                  </a:lnTo>
                  <a:lnTo>
                    <a:pt x="199" y="64"/>
                  </a:lnTo>
                  <a:lnTo>
                    <a:pt x="225" y="26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48" y="15"/>
                  </a:lnTo>
                  <a:lnTo>
                    <a:pt x="248" y="26"/>
                  </a:lnTo>
                  <a:lnTo>
                    <a:pt x="256" y="41"/>
                  </a:lnTo>
                  <a:lnTo>
                    <a:pt x="256" y="41"/>
                  </a:lnTo>
                  <a:lnTo>
                    <a:pt x="241" y="60"/>
                  </a:lnTo>
                  <a:lnTo>
                    <a:pt x="237" y="76"/>
                  </a:lnTo>
                  <a:lnTo>
                    <a:pt x="241" y="83"/>
                  </a:lnTo>
                  <a:lnTo>
                    <a:pt x="244" y="94"/>
                  </a:lnTo>
                  <a:lnTo>
                    <a:pt x="244" y="94"/>
                  </a:lnTo>
                  <a:lnTo>
                    <a:pt x="244" y="102"/>
                  </a:lnTo>
                  <a:lnTo>
                    <a:pt x="244" y="102"/>
                  </a:lnTo>
                  <a:lnTo>
                    <a:pt x="237" y="110"/>
                  </a:lnTo>
                  <a:lnTo>
                    <a:pt x="222" y="125"/>
                  </a:lnTo>
                  <a:lnTo>
                    <a:pt x="218" y="136"/>
                  </a:lnTo>
                  <a:lnTo>
                    <a:pt x="218" y="148"/>
                  </a:lnTo>
                  <a:lnTo>
                    <a:pt x="218" y="159"/>
                  </a:lnTo>
                  <a:lnTo>
                    <a:pt x="222" y="170"/>
                  </a:lnTo>
                  <a:lnTo>
                    <a:pt x="267" y="220"/>
                  </a:lnTo>
                  <a:lnTo>
                    <a:pt x="267" y="220"/>
                  </a:lnTo>
                  <a:lnTo>
                    <a:pt x="203" y="216"/>
                  </a:lnTo>
                  <a:lnTo>
                    <a:pt x="203" y="21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7" name="Freeform 19"/>
            <p:cNvSpPr>
              <a:spLocks noChangeAspect="1"/>
            </p:cNvSpPr>
            <p:nvPr/>
          </p:nvSpPr>
          <p:spPr bwMode="auto">
            <a:xfrm>
              <a:off x="2083" y="3971"/>
              <a:ext cx="169" cy="125"/>
            </a:xfrm>
            <a:custGeom>
              <a:avLst/>
              <a:gdLst/>
              <a:ahLst/>
              <a:cxnLst>
                <a:cxn ang="0">
                  <a:pos x="166" y="79"/>
                </a:cxn>
                <a:cxn ang="0">
                  <a:pos x="166" y="79"/>
                </a:cxn>
                <a:cxn ang="0">
                  <a:pos x="166" y="83"/>
                </a:cxn>
                <a:cxn ang="0">
                  <a:pos x="136" y="121"/>
                </a:cxn>
                <a:cxn ang="0">
                  <a:pos x="136" y="121"/>
                </a:cxn>
                <a:cxn ang="0">
                  <a:pos x="128" y="125"/>
                </a:cxn>
                <a:cxn ang="0">
                  <a:pos x="128" y="125"/>
                </a:cxn>
                <a:cxn ang="0">
                  <a:pos x="72" y="117"/>
                </a:cxn>
                <a:cxn ang="0">
                  <a:pos x="72" y="117"/>
                </a:cxn>
                <a:cxn ang="0">
                  <a:pos x="0" y="41"/>
                </a:cxn>
                <a:cxn ang="0">
                  <a:pos x="0" y="41"/>
                </a:cxn>
                <a:cxn ang="0">
                  <a:pos x="4" y="15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5" y="26"/>
                </a:cxn>
                <a:cxn ang="0">
                  <a:pos x="90" y="57"/>
                </a:cxn>
                <a:cxn ang="0">
                  <a:pos x="90" y="57"/>
                </a:cxn>
                <a:cxn ang="0">
                  <a:pos x="94" y="57"/>
                </a:cxn>
                <a:cxn ang="0">
                  <a:pos x="94" y="57"/>
                </a:cxn>
                <a:cxn ang="0">
                  <a:pos x="162" y="60"/>
                </a:cxn>
                <a:cxn ang="0">
                  <a:pos x="162" y="60"/>
                </a:cxn>
                <a:cxn ang="0">
                  <a:pos x="169" y="72"/>
                </a:cxn>
                <a:cxn ang="0">
                  <a:pos x="169" y="72"/>
                </a:cxn>
                <a:cxn ang="0">
                  <a:pos x="166" y="79"/>
                </a:cxn>
                <a:cxn ang="0">
                  <a:pos x="166" y="79"/>
                </a:cxn>
              </a:cxnLst>
              <a:rect l="0" t="0" r="r" b="b"/>
              <a:pathLst>
                <a:path w="169" h="125">
                  <a:moveTo>
                    <a:pt x="166" y="79"/>
                  </a:moveTo>
                  <a:lnTo>
                    <a:pt x="166" y="79"/>
                  </a:lnTo>
                  <a:lnTo>
                    <a:pt x="166" y="83"/>
                  </a:lnTo>
                  <a:lnTo>
                    <a:pt x="136" y="121"/>
                  </a:lnTo>
                  <a:lnTo>
                    <a:pt x="136" y="121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72" y="117"/>
                  </a:lnTo>
                  <a:lnTo>
                    <a:pt x="72" y="11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4" y="15"/>
                  </a:lnTo>
                  <a:lnTo>
                    <a:pt x="8" y="0"/>
                  </a:lnTo>
                  <a:lnTo>
                    <a:pt x="8" y="0"/>
                  </a:lnTo>
                  <a:lnTo>
                    <a:pt x="45" y="26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69" y="72"/>
                  </a:lnTo>
                  <a:lnTo>
                    <a:pt x="169" y="72"/>
                  </a:lnTo>
                  <a:lnTo>
                    <a:pt x="166" y="79"/>
                  </a:lnTo>
                  <a:lnTo>
                    <a:pt x="166" y="79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8" name="Freeform 20"/>
            <p:cNvSpPr>
              <a:spLocks noChangeAspect="1"/>
            </p:cNvSpPr>
            <p:nvPr/>
          </p:nvSpPr>
          <p:spPr bwMode="auto">
            <a:xfrm>
              <a:off x="2102" y="3903"/>
              <a:ext cx="214" cy="106"/>
            </a:xfrm>
            <a:custGeom>
              <a:avLst/>
              <a:gdLst/>
              <a:ahLst/>
              <a:cxnLst>
                <a:cxn ang="0">
                  <a:pos x="215" y="37"/>
                </a:cxn>
                <a:cxn ang="0">
                  <a:pos x="215" y="37"/>
                </a:cxn>
                <a:cxn ang="0">
                  <a:pos x="203" y="64"/>
                </a:cxn>
                <a:cxn ang="0">
                  <a:pos x="188" y="98"/>
                </a:cxn>
                <a:cxn ang="0">
                  <a:pos x="188" y="98"/>
                </a:cxn>
                <a:cxn ang="0">
                  <a:pos x="181" y="102"/>
                </a:cxn>
                <a:cxn ang="0">
                  <a:pos x="177" y="106"/>
                </a:cxn>
                <a:cxn ang="0">
                  <a:pos x="177" y="106"/>
                </a:cxn>
                <a:cxn ang="0">
                  <a:pos x="120" y="106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30" y="68"/>
                </a:cxn>
                <a:cxn ang="0">
                  <a:pos x="0" y="45"/>
                </a:cxn>
                <a:cxn ang="0">
                  <a:pos x="0" y="45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15"/>
                </a:cxn>
                <a:cxn ang="0">
                  <a:pos x="7" y="0"/>
                </a:cxn>
                <a:cxn ang="0">
                  <a:pos x="41" y="15"/>
                </a:cxn>
                <a:cxn ang="0">
                  <a:pos x="41" y="15"/>
                </a:cxn>
                <a:cxn ang="0">
                  <a:pos x="56" y="34"/>
                </a:cxn>
                <a:cxn ang="0">
                  <a:pos x="56" y="34"/>
                </a:cxn>
                <a:cxn ang="0">
                  <a:pos x="71" y="45"/>
                </a:cxn>
                <a:cxn ang="0">
                  <a:pos x="94" y="53"/>
                </a:cxn>
                <a:cxn ang="0">
                  <a:pos x="120" y="53"/>
                </a:cxn>
                <a:cxn ang="0">
                  <a:pos x="143" y="53"/>
                </a:cxn>
                <a:cxn ang="0">
                  <a:pos x="158" y="49"/>
                </a:cxn>
                <a:cxn ang="0">
                  <a:pos x="158" y="34"/>
                </a:cxn>
                <a:cxn ang="0">
                  <a:pos x="158" y="34"/>
                </a:cxn>
                <a:cxn ang="0">
                  <a:pos x="154" y="19"/>
                </a:cxn>
                <a:cxn ang="0">
                  <a:pos x="192" y="7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34"/>
                </a:cxn>
                <a:cxn ang="0">
                  <a:pos x="215" y="34"/>
                </a:cxn>
                <a:cxn ang="0">
                  <a:pos x="215" y="37"/>
                </a:cxn>
                <a:cxn ang="0">
                  <a:pos x="215" y="37"/>
                </a:cxn>
              </a:cxnLst>
              <a:rect l="0" t="0" r="r" b="b"/>
              <a:pathLst>
                <a:path w="215" h="106">
                  <a:moveTo>
                    <a:pt x="215" y="37"/>
                  </a:moveTo>
                  <a:lnTo>
                    <a:pt x="215" y="37"/>
                  </a:lnTo>
                  <a:lnTo>
                    <a:pt x="203" y="64"/>
                  </a:lnTo>
                  <a:lnTo>
                    <a:pt x="188" y="98"/>
                  </a:lnTo>
                  <a:lnTo>
                    <a:pt x="188" y="98"/>
                  </a:lnTo>
                  <a:lnTo>
                    <a:pt x="181" y="102"/>
                  </a:lnTo>
                  <a:lnTo>
                    <a:pt x="177" y="106"/>
                  </a:lnTo>
                  <a:lnTo>
                    <a:pt x="177" y="106"/>
                  </a:lnTo>
                  <a:lnTo>
                    <a:pt x="120" y="106"/>
                  </a:lnTo>
                  <a:lnTo>
                    <a:pt x="79" y="102"/>
                  </a:lnTo>
                  <a:lnTo>
                    <a:pt x="79" y="102"/>
                  </a:lnTo>
                  <a:lnTo>
                    <a:pt x="30" y="6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15"/>
                  </a:lnTo>
                  <a:lnTo>
                    <a:pt x="7" y="0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71" y="45"/>
                  </a:lnTo>
                  <a:lnTo>
                    <a:pt x="94" y="53"/>
                  </a:lnTo>
                  <a:lnTo>
                    <a:pt x="120" y="53"/>
                  </a:lnTo>
                  <a:lnTo>
                    <a:pt x="143" y="53"/>
                  </a:lnTo>
                  <a:lnTo>
                    <a:pt x="158" y="49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4" y="19"/>
                  </a:lnTo>
                  <a:lnTo>
                    <a:pt x="192" y="7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34"/>
                  </a:lnTo>
                  <a:lnTo>
                    <a:pt x="215" y="34"/>
                  </a:lnTo>
                  <a:lnTo>
                    <a:pt x="215" y="37"/>
                  </a:lnTo>
                  <a:lnTo>
                    <a:pt x="215" y="3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9" name="Freeform 21"/>
            <p:cNvSpPr>
              <a:spLocks noChangeAspect="1"/>
            </p:cNvSpPr>
            <p:nvPr/>
          </p:nvSpPr>
          <p:spPr bwMode="auto">
            <a:xfrm>
              <a:off x="2241" y="3766"/>
              <a:ext cx="113" cy="133"/>
            </a:xfrm>
            <a:custGeom>
              <a:avLst/>
              <a:gdLst/>
              <a:ahLst/>
              <a:cxnLst>
                <a:cxn ang="0">
                  <a:pos x="109" y="27"/>
                </a:cxn>
                <a:cxn ang="0">
                  <a:pos x="109" y="27"/>
                </a:cxn>
                <a:cxn ang="0">
                  <a:pos x="109" y="30"/>
                </a:cxn>
                <a:cxn ang="0">
                  <a:pos x="113" y="38"/>
                </a:cxn>
                <a:cxn ang="0">
                  <a:pos x="113" y="38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06" y="91"/>
                </a:cxn>
                <a:cxn ang="0">
                  <a:pos x="106" y="91"/>
                </a:cxn>
                <a:cxn ang="0">
                  <a:pos x="102" y="99"/>
                </a:cxn>
                <a:cxn ang="0">
                  <a:pos x="94" y="106"/>
                </a:cxn>
                <a:cxn ang="0">
                  <a:pos x="94" y="106"/>
                </a:cxn>
                <a:cxn ang="0">
                  <a:pos x="15" y="133"/>
                </a:cxn>
                <a:cxn ang="0">
                  <a:pos x="15" y="133"/>
                </a:cxn>
                <a:cxn ang="0">
                  <a:pos x="4" y="49"/>
                </a:cxn>
                <a:cxn ang="0">
                  <a:pos x="53" y="34"/>
                </a:cxn>
                <a:cxn ang="0">
                  <a:pos x="45" y="27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9" y="0"/>
                </a:cxn>
                <a:cxn ang="0">
                  <a:pos x="49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109" y="27"/>
                </a:cxn>
                <a:cxn ang="0">
                  <a:pos x="109" y="27"/>
                </a:cxn>
              </a:cxnLst>
              <a:rect l="0" t="0" r="r" b="b"/>
              <a:pathLst>
                <a:path w="113" h="133">
                  <a:moveTo>
                    <a:pt x="109" y="27"/>
                  </a:moveTo>
                  <a:lnTo>
                    <a:pt x="109" y="27"/>
                  </a:lnTo>
                  <a:lnTo>
                    <a:pt x="109" y="30"/>
                  </a:lnTo>
                  <a:lnTo>
                    <a:pt x="113" y="38"/>
                  </a:lnTo>
                  <a:lnTo>
                    <a:pt x="113" y="38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06" y="91"/>
                  </a:lnTo>
                  <a:lnTo>
                    <a:pt x="106" y="91"/>
                  </a:lnTo>
                  <a:lnTo>
                    <a:pt x="102" y="99"/>
                  </a:lnTo>
                  <a:lnTo>
                    <a:pt x="94" y="106"/>
                  </a:lnTo>
                  <a:lnTo>
                    <a:pt x="94" y="106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4" y="49"/>
                  </a:lnTo>
                  <a:lnTo>
                    <a:pt x="53" y="34"/>
                  </a:lnTo>
                  <a:lnTo>
                    <a:pt x="45" y="27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8"/>
                  </a:lnTo>
                  <a:lnTo>
                    <a:pt x="0" y="8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109" y="27"/>
                  </a:lnTo>
                  <a:lnTo>
                    <a:pt x="109" y="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0" name="Freeform 22"/>
            <p:cNvSpPr>
              <a:spLocks noChangeAspect="1"/>
            </p:cNvSpPr>
            <p:nvPr/>
          </p:nvSpPr>
          <p:spPr bwMode="auto">
            <a:xfrm>
              <a:off x="2004" y="3657"/>
              <a:ext cx="508" cy="87"/>
            </a:xfrm>
            <a:custGeom>
              <a:avLst/>
              <a:gdLst/>
              <a:ahLst/>
              <a:cxnLst>
                <a:cxn ang="0">
                  <a:pos x="486" y="65"/>
                </a:cxn>
                <a:cxn ang="0">
                  <a:pos x="486" y="65"/>
                </a:cxn>
                <a:cxn ang="0">
                  <a:pos x="282" y="80"/>
                </a:cxn>
                <a:cxn ang="0">
                  <a:pos x="226" y="87"/>
                </a:cxn>
                <a:cxn ang="0">
                  <a:pos x="226" y="87"/>
                </a:cxn>
                <a:cxn ang="0">
                  <a:pos x="169" y="49"/>
                </a:cxn>
                <a:cxn ang="0">
                  <a:pos x="124" y="27"/>
                </a:cxn>
                <a:cxn ang="0">
                  <a:pos x="105" y="19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87" y="12"/>
                </a:cxn>
                <a:cxn ang="0">
                  <a:pos x="87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77" y="0"/>
                </a:cxn>
                <a:cxn ang="0">
                  <a:pos x="320" y="0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497" y="12"/>
                </a:cxn>
                <a:cxn ang="0">
                  <a:pos x="505" y="15"/>
                </a:cxn>
                <a:cxn ang="0">
                  <a:pos x="508" y="27"/>
                </a:cxn>
                <a:cxn ang="0">
                  <a:pos x="508" y="34"/>
                </a:cxn>
                <a:cxn ang="0">
                  <a:pos x="508" y="34"/>
                </a:cxn>
                <a:cxn ang="0">
                  <a:pos x="508" y="38"/>
                </a:cxn>
                <a:cxn ang="0">
                  <a:pos x="508" y="38"/>
                </a:cxn>
                <a:cxn ang="0">
                  <a:pos x="508" y="46"/>
                </a:cxn>
                <a:cxn ang="0">
                  <a:pos x="505" y="53"/>
                </a:cxn>
                <a:cxn ang="0">
                  <a:pos x="497" y="61"/>
                </a:cxn>
                <a:cxn ang="0">
                  <a:pos x="486" y="65"/>
                </a:cxn>
                <a:cxn ang="0">
                  <a:pos x="486" y="65"/>
                </a:cxn>
              </a:cxnLst>
              <a:rect l="0" t="0" r="r" b="b"/>
              <a:pathLst>
                <a:path w="508" h="87">
                  <a:moveTo>
                    <a:pt x="486" y="65"/>
                  </a:moveTo>
                  <a:lnTo>
                    <a:pt x="486" y="65"/>
                  </a:lnTo>
                  <a:lnTo>
                    <a:pt x="282" y="80"/>
                  </a:lnTo>
                  <a:lnTo>
                    <a:pt x="226" y="87"/>
                  </a:lnTo>
                  <a:lnTo>
                    <a:pt x="226" y="87"/>
                  </a:lnTo>
                  <a:lnTo>
                    <a:pt x="169" y="49"/>
                  </a:lnTo>
                  <a:lnTo>
                    <a:pt x="124" y="27"/>
                  </a:lnTo>
                  <a:lnTo>
                    <a:pt x="105" y="19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77" y="0"/>
                  </a:lnTo>
                  <a:lnTo>
                    <a:pt x="320" y="0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497" y="12"/>
                  </a:lnTo>
                  <a:lnTo>
                    <a:pt x="505" y="15"/>
                  </a:lnTo>
                  <a:lnTo>
                    <a:pt x="508" y="27"/>
                  </a:lnTo>
                  <a:lnTo>
                    <a:pt x="508" y="34"/>
                  </a:lnTo>
                  <a:lnTo>
                    <a:pt x="508" y="34"/>
                  </a:lnTo>
                  <a:lnTo>
                    <a:pt x="508" y="38"/>
                  </a:lnTo>
                  <a:lnTo>
                    <a:pt x="508" y="38"/>
                  </a:lnTo>
                  <a:lnTo>
                    <a:pt x="508" y="46"/>
                  </a:lnTo>
                  <a:lnTo>
                    <a:pt x="505" y="53"/>
                  </a:lnTo>
                  <a:lnTo>
                    <a:pt x="497" y="61"/>
                  </a:lnTo>
                  <a:lnTo>
                    <a:pt x="486" y="65"/>
                  </a:lnTo>
                  <a:lnTo>
                    <a:pt x="486" y="6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1" name="Freeform 23"/>
            <p:cNvSpPr>
              <a:spLocks noChangeAspect="1"/>
            </p:cNvSpPr>
            <p:nvPr/>
          </p:nvSpPr>
          <p:spPr bwMode="auto">
            <a:xfrm>
              <a:off x="2004" y="3657"/>
              <a:ext cx="508" cy="23"/>
            </a:xfrm>
            <a:custGeom>
              <a:avLst/>
              <a:gdLst/>
              <a:ahLst/>
              <a:cxnLst>
                <a:cxn ang="0">
                  <a:pos x="87" y="15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94" y="15"/>
                </a:cxn>
                <a:cxn ang="0">
                  <a:pos x="94" y="15"/>
                </a:cxn>
                <a:cxn ang="0">
                  <a:pos x="267" y="15"/>
                </a:cxn>
                <a:cxn ang="0">
                  <a:pos x="380" y="19"/>
                </a:cxn>
                <a:cxn ang="0">
                  <a:pos x="505" y="23"/>
                </a:cxn>
                <a:cxn ang="0">
                  <a:pos x="505" y="23"/>
                </a:cxn>
                <a:cxn ang="0">
                  <a:pos x="508" y="23"/>
                </a:cxn>
                <a:cxn ang="0">
                  <a:pos x="508" y="23"/>
                </a:cxn>
                <a:cxn ang="0">
                  <a:pos x="501" y="12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320" y="0"/>
                </a:cxn>
                <a:cxn ang="0">
                  <a:pos x="177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7" y="12"/>
                </a:cxn>
                <a:cxn ang="0">
                  <a:pos x="87" y="15"/>
                </a:cxn>
              </a:cxnLst>
              <a:rect l="0" t="0" r="r" b="b"/>
              <a:pathLst>
                <a:path w="508" h="23">
                  <a:moveTo>
                    <a:pt x="87" y="15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267" y="15"/>
                  </a:lnTo>
                  <a:lnTo>
                    <a:pt x="380" y="19"/>
                  </a:lnTo>
                  <a:lnTo>
                    <a:pt x="505" y="23"/>
                  </a:lnTo>
                  <a:lnTo>
                    <a:pt x="505" y="23"/>
                  </a:lnTo>
                  <a:lnTo>
                    <a:pt x="508" y="23"/>
                  </a:lnTo>
                  <a:lnTo>
                    <a:pt x="508" y="23"/>
                  </a:lnTo>
                  <a:lnTo>
                    <a:pt x="501" y="12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320" y="0"/>
                  </a:lnTo>
                  <a:lnTo>
                    <a:pt x="177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87" y="12"/>
                  </a:lnTo>
                  <a:lnTo>
                    <a:pt x="87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2" name="Freeform 24"/>
            <p:cNvSpPr>
              <a:spLocks noChangeAspect="1"/>
            </p:cNvSpPr>
            <p:nvPr/>
          </p:nvSpPr>
          <p:spPr bwMode="auto">
            <a:xfrm>
              <a:off x="1842" y="3755"/>
              <a:ext cx="383" cy="189"/>
            </a:xfrm>
            <a:custGeom>
              <a:avLst/>
              <a:gdLst/>
              <a:ahLst/>
              <a:cxnLst>
                <a:cxn ang="0">
                  <a:pos x="384" y="155"/>
                </a:cxn>
                <a:cxn ang="0">
                  <a:pos x="346" y="144"/>
                </a:cxn>
                <a:cxn ang="0">
                  <a:pos x="339" y="132"/>
                </a:cxn>
                <a:cxn ang="0">
                  <a:pos x="316" y="72"/>
                </a:cxn>
                <a:cxn ang="0">
                  <a:pos x="328" y="53"/>
                </a:cxn>
                <a:cxn ang="0">
                  <a:pos x="335" y="34"/>
                </a:cxn>
                <a:cxn ang="0">
                  <a:pos x="324" y="45"/>
                </a:cxn>
                <a:cxn ang="0">
                  <a:pos x="226" y="45"/>
                </a:cxn>
                <a:cxn ang="0">
                  <a:pos x="215" y="22"/>
                </a:cxn>
                <a:cxn ang="0">
                  <a:pos x="196" y="0"/>
                </a:cxn>
                <a:cxn ang="0">
                  <a:pos x="203" y="15"/>
                </a:cxn>
                <a:cxn ang="0">
                  <a:pos x="211" y="57"/>
                </a:cxn>
                <a:cxn ang="0">
                  <a:pos x="196" y="79"/>
                </a:cxn>
                <a:cxn ang="0">
                  <a:pos x="151" y="125"/>
                </a:cxn>
                <a:cxn ang="0">
                  <a:pos x="109" y="151"/>
                </a:cxn>
                <a:cxn ang="0">
                  <a:pos x="87" y="159"/>
                </a:cxn>
                <a:cxn ang="0">
                  <a:pos x="30" y="159"/>
                </a:cxn>
                <a:cxn ang="0">
                  <a:pos x="0" y="136"/>
                </a:cxn>
                <a:cxn ang="0">
                  <a:pos x="8" y="159"/>
                </a:cxn>
                <a:cxn ang="0">
                  <a:pos x="34" y="182"/>
                </a:cxn>
                <a:cxn ang="0">
                  <a:pos x="75" y="189"/>
                </a:cxn>
                <a:cxn ang="0">
                  <a:pos x="90" y="189"/>
                </a:cxn>
                <a:cxn ang="0">
                  <a:pos x="143" y="159"/>
                </a:cxn>
                <a:cxn ang="0">
                  <a:pos x="181" y="117"/>
                </a:cxn>
                <a:cxn ang="0">
                  <a:pos x="215" y="68"/>
                </a:cxn>
                <a:cxn ang="0">
                  <a:pos x="305" y="68"/>
                </a:cxn>
                <a:cxn ang="0">
                  <a:pos x="309" y="79"/>
                </a:cxn>
                <a:cxn ang="0">
                  <a:pos x="328" y="148"/>
                </a:cxn>
                <a:cxn ang="0">
                  <a:pos x="335" y="159"/>
                </a:cxn>
                <a:cxn ang="0">
                  <a:pos x="358" y="170"/>
                </a:cxn>
                <a:cxn ang="0">
                  <a:pos x="384" y="170"/>
                </a:cxn>
                <a:cxn ang="0">
                  <a:pos x="384" y="155"/>
                </a:cxn>
              </a:cxnLst>
              <a:rect l="0" t="0" r="r" b="b"/>
              <a:pathLst>
                <a:path w="384" h="189">
                  <a:moveTo>
                    <a:pt x="384" y="155"/>
                  </a:moveTo>
                  <a:lnTo>
                    <a:pt x="384" y="155"/>
                  </a:lnTo>
                  <a:lnTo>
                    <a:pt x="362" y="151"/>
                  </a:lnTo>
                  <a:lnTo>
                    <a:pt x="346" y="144"/>
                  </a:lnTo>
                  <a:lnTo>
                    <a:pt x="346" y="144"/>
                  </a:lnTo>
                  <a:lnTo>
                    <a:pt x="339" y="132"/>
                  </a:lnTo>
                  <a:lnTo>
                    <a:pt x="331" y="117"/>
                  </a:lnTo>
                  <a:lnTo>
                    <a:pt x="316" y="72"/>
                  </a:lnTo>
                  <a:lnTo>
                    <a:pt x="316" y="72"/>
                  </a:lnTo>
                  <a:lnTo>
                    <a:pt x="328" y="53"/>
                  </a:lnTo>
                  <a:lnTo>
                    <a:pt x="331" y="45"/>
                  </a:lnTo>
                  <a:lnTo>
                    <a:pt x="335" y="34"/>
                  </a:lnTo>
                  <a:lnTo>
                    <a:pt x="335" y="34"/>
                  </a:lnTo>
                  <a:lnTo>
                    <a:pt x="324" y="45"/>
                  </a:lnTo>
                  <a:lnTo>
                    <a:pt x="309" y="57"/>
                  </a:lnTo>
                  <a:lnTo>
                    <a:pt x="226" y="45"/>
                  </a:lnTo>
                  <a:lnTo>
                    <a:pt x="226" y="45"/>
                  </a:lnTo>
                  <a:lnTo>
                    <a:pt x="215" y="22"/>
                  </a:lnTo>
                  <a:lnTo>
                    <a:pt x="207" y="7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203" y="15"/>
                  </a:lnTo>
                  <a:lnTo>
                    <a:pt x="207" y="34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196" y="79"/>
                  </a:lnTo>
                  <a:lnTo>
                    <a:pt x="166" y="110"/>
                  </a:lnTo>
                  <a:lnTo>
                    <a:pt x="151" y="125"/>
                  </a:lnTo>
                  <a:lnTo>
                    <a:pt x="128" y="140"/>
                  </a:lnTo>
                  <a:lnTo>
                    <a:pt x="109" y="151"/>
                  </a:lnTo>
                  <a:lnTo>
                    <a:pt x="87" y="159"/>
                  </a:lnTo>
                  <a:lnTo>
                    <a:pt x="87" y="159"/>
                  </a:lnTo>
                  <a:lnTo>
                    <a:pt x="53" y="163"/>
                  </a:lnTo>
                  <a:lnTo>
                    <a:pt x="30" y="159"/>
                  </a:lnTo>
                  <a:lnTo>
                    <a:pt x="15" y="151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8" y="159"/>
                  </a:lnTo>
                  <a:lnTo>
                    <a:pt x="19" y="174"/>
                  </a:lnTo>
                  <a:lnTo>
                    <a:pt x="34" y="182"/>
                  </a:lnTo>
                  <a:lnTo>
                    <a:pt x="49" y="185"/>
                  </a:lnTo>
                  <a:lnTo>
                    <a:pt x="75" y="189"/>
                  </a:lnTo>
                  <a:lnTo>
                    <a:pt x="90" y="189"/>
                  </a:lnTo>
                  <a:lnTo>
                    <a:pt x="90" y="189"/>
                  </a:lnTo>
                  <a:lnTo>
                    <a:pt x="121" y="174"/>
                  </a:lnTo>
                  <a:lnTo>
                    <a:pt x="143" y="159"/>
                  </a:lnTo>
                  <a:lnTo>
                    <a:pt x="166" y="140"/>
                  </a:lnTo>
                  <a:lnTo>
                    <a:pt x="181" y="117"/>
                  </a:lnTo>
                  <a:lnTo>
                    <a:pt x="207" y="83"/>
                  </a:lnTo>
                  <a:lnTo>
                    <a:pt x="215" y="68"/>
                  </a:lnTo>
                  <a:lnTo>
                    <a:pt x="218" y="57"/>
                  </a:lnTo>
                  <a:lnTo>
                    <a:pt x="305" y="68"/>
                  </a:lnTo>
                  <a:lnTo>
                    <a:pt x="309" y="79"/>
                  </a:lnTo>
                  <a:lnTo>
                    <a:pt x="309" y="79"/>
                  </a:lnTo>
                  <a:lnTo>
                    <a:pt x="324" y="129"/>
                  </a:lnTo>
                  <a:lnTo>
                    <a:pt x="328" y="148"/>
                  </a:lnTo>
                  <a:lnTo>
                    <a:pt x="335" y="159"/>
                  </a:lnTo>
                  <a:lnTo>
                    <a:pt x="335" y="159"/>
                  </a:lnTo>
                  <a:lnTo>
                    <a:pt x="346" y="163"/>
                  </a:lnTo>
                  <a:lnTo>
                    <a:pt x="358" y="170"/>
                  </a:lnTo>
                  <a:lnTo>
                    <a:pt x="384" y="170"/>
                  </a:lnTo>
                  <a:lnTo>
                    <a:pt x="384" y="170"/>
                  </a:lnTo>
                  <a:lnTo>
                    <a:pt x="384" y="155"/>
                  </a:lnTo>
                  <a:lnTo>
                    <a:pt x="384" y="15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3" name="Freeform 25"/>
            <p:cNvSpPr>
              <a:spLocks noChangeAspect="1"/>
            </p:cNvSpPr>
            <p:nvPr/>
          </p:nvSpPr>
          <p:spPr bwMode="auto">
            <a:xfrm>
              <a:off x="2211" y="3671"/>
              <a:ext cx="301" cy="73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0" y="61"/>
                </a:cxn>
                <a:cxn ang="0">
                  <a:pos x="19" y="72"/>
                </a:cxn>
                <a:cxn ang="0">
                  <a:pos x="75" y="65"/>
                </a:cxn>
                <a:cxn ang="0">
                  <a:pos x="75" y="65"/>
                </a:cxn>
                <a:cxn ang="0">
                  <a:pos x="279" y="50"/>
                </a:cxn>
                <a:cxn ang="0">
                  <a:pos x="279" y="50"/>
                </a:cxn>
                <a:cxn ang="0">
                  <a:pos x="290" y="46"/>
                </a:cxn>
                <a:cxn ang="0">
                  <a:pos x="298" y="38"/>
                </a:cxn>
                <a:cxn ang="0">
                  <a:pos x="301" y="31"/>
                </a:cxn>
                <a:cxn ang="0">
                  <a:pos x="301" y="23"/>
                </a:cxn>
                <a:cxn ang="0">
                  <a:pos x="301" y="23"/>
                </a:cxn>
                <a:cxn ang="0">
                  <a:pos x="301" y="19"/>
                </a:cxn>
                <a:cxn ang="0">
                  <a:pos x="301" y="19"/>
                </a:cxn>
                <a:cxn ang="0">
                  <a:pos x="301" y="16"/>
                </a:cxn>
                <a:cxn ang="0">
                  <a:pos x="301" y="16"/>
                </a:cxn>
                <a:cxn ang="0">
                  <a:pos x="298" y="23"/>
                </a:cxn>
                <a:cxn ang="0">
                  <a:pos x="294" y="27"/>
                </a:cxn>
                <a:cxn ang="0">
                  <a:pos x="286" y="34"/>
                </a:cxn>
                <a:cxn ang="0">
                  <a:pos x="279" y="38"/>
                </a:cxn>
                <a:cxn ang="0">
                  <a:pos x="279" y="38"/>
                </a:cxn>
                <a:cxn ang="0">
                  <a:pos x="200" y="42"/>
                </a:cxn>
                <a:cxn ang="0">
                  <a:pos x="200" y="42"/>
                </a:cxn>
                <a:cxn ang="0">
                  <a:pos x="196" y="19"/>
                </a:cxn>
                <a:cxn ang="0">
                  <a:pos x="192" y="8"/>
                </a:cxn>
                <a:cxn ang="0">
                  <a:pos x="188" y="0"/>
                </a:cxn>
                <a:cxn ang="0">
                  <a:pos x="188" y="0"/>
                </a:cxn>
                <a:cxn ang="0">
                  <a:pos x="188" y="23"/>
                </a:cxn>
                <a:cxn ang="0">
                  <a:pos x="188" y="42"/>
                </a:cxn>
                <a:cxn ang="0">
                  <a:pos x="188" y="42"/>
                </a:cxn>
                <a:cxn ang="0">
                  <a:pos x="90" y="50"/>
                </a:cxn>
                <a:cxn ang="0">
                  <a:pos x="90" y="50"/>
                </a:cxn>
                <a:cxn ang="0">
                  <a:pos x="87" y="23"/>
                </a:cxn>
                <a:cxn ang="0">
                  <a:pos x="83" y="8"/>
                </a:cxn>
                <a:cxn ang="0">
                  <a:pos x="75" y="0"/>
                </a:cxn>
                <a:cxn ang="0">
                  <a:pos x="75" y="0"/>
                </a:cxn>
                <a:cxn ang="0">
                  <a:pos x="79" y="27"/>
                </a:cxn>
                <a:cxn ang="0">
                  <a:pos x="75" y="50"/>
                </a:cxn>
                <a:cxn ang="0">
                  <a:pos x="75" y="50"/>
                </a:cxn>
                <a:cxn ang="0">
                  <a:pos x="57" y="53"/>
                </a:cxn>
                <a:cxn ang="0">
                  <a:pos x="0" y="61"/>
                </a:cxn>
              </a:cxnLst>
              <a:rect l="0" t="0" r="r" b="b"/>
              <a:pathLst>
                <a:path w="301" h="72">
                  <a:moveTo>
                    <a:pt x="0" y="61"/>
                  </a:moveTo>
                  <a:lnTo>
                    <a:pt x="0" y="61"/>
                  </a:lnTo>
                  <a:lnTo>
                    <a:pt x="19" y="72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279" y="50"/>
                  </a:lnTo>
                  <a:lnTo>
                    <a:pt x="279" y="50"/>
                  </a:lnTo>
                  <a:lnTo>
                    <a:pt x="290" y="46"/>
                  </a:lnTo>
                  <a:lnTo>
                    <a:pt x="298" y="38"/>
                  </a:lnTo>
                  <a:lnTo>
                    <a:pt x="301" y="31"/>
                  </a:lnTo>
                  <a:lnTo>
                    <a:pt x="301" y="23"/>
                  </a:lnTo>
                  <a:lnTo>
                    <a:pt x="301" y="23"/>
                  </a:lnTo>
                  <a:lnTo>
                    <a:pt x="301" y="19"/>
                  </a:lnTo>
                  <a:lnTo>
                    <a:pt x="301" y="19"/>
                  </a:lnTo>
                  <a:lnTo>
                    <a:pt x="301" y="16"/>
                  </a:lnTo>
                  <a:lnTo>
                    <a:pt x="301" y="16"/>
                  </a:lnTo>
                  <a:lnTo>
                    <a:pt x="298" y="23"/>
                  </a:lnTo>
                  <a:lnTo>
                    <a:pt x="294" y="27"/>
                  </a:lnTo>
                  <a:lnTo>
                    <a:pt x="286" y="34"/>
                  </a:lnTo>
                  <a:lnTo>
                    <a:pt x="279" y="38"/>
                  </a:lnTo>
                  <a:lnTo>
                    <a:pt x="279" y="38"/>
                  </a:lnTo>
                  <a:lnTo>
                    <a:pt x="200" y="42"/>
                  </a:lnTo>
                  <a:lnTo>
                    <a:pt x="200" y="42"/>
                  </a:lnTo>
                  <a:lnTo>
                    <a:pt x="196" y="19"/>
                  </a:lnTo>
                  <a:lnTo>
                    <a:pt x="192" y="8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23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87" y="23"/>
                  </a:lnTo>
                  <a:lnTo>
                    <a:pt x="83" y="8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9" y="27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57" y="53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4" name="Freeform 26"/>
            <p:cNvSpPr>
              <a:spLocks noChangeAspect="1"/>
            </p:cNvSpPr>
            <p:nvPr/>
          </p:nvSpPr>
          <p:spPr bwMode="auto">
            <a:xfrm>
              <a:off x="2211" y="3724"/>
              <a:ext cx="56" cy="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8"/>
                </a:cxn>
                <a:cxn ang="0">
                  <a:pos x="57" y="0"/>
                </a:cxn>
              </a:cxnLst>
              <a:rect l="0" t="0" r="r" b="b"/>
              <a:pathLst>
                <a:path w="57" h="8">
                  <a:moveTo>
                    <a:pt x="57" y="0"/>
                  </a:moveTo>
                  <a:lnTo>
                    <a:pt x="0" y="8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5" name="Freeform 27"/>
            <p:cNvSpPr>
              <a:spLocks noChangeAspect="1"/>
            </p:cNvSpPr>
            <p:nvPr/>
          </p:nvSpPr>
          <p:spPr bwMode="auto">
            <a:xfrm>
              <a:off x="1835" y="4048"/>
              <a:ext cx="267" cy="37"/>
            </a:xfrm>
            <a:custGeom>
              <a:avLst/>
              <a:gdLst/>
              <a:ahLst/>
              <a:cxnLst>
                <a:cxn ang="0">
                  <a:pos x="214" y="0"/>
                </a:cxn>
                <a:cxn ang="0">
                  <a:pos x="214" y="0"/>
                </a:cxn>
                <a:cxn ang="0">
                  <a:pos x="165" y="3"/>
                </a:cxn>
                <a:cxn ang="0">
                  <a:pos x="120" y="11"/>
                </a:cxn>
                <a:cxn ang="0">
                  <a:pos x="120" y="11"/>
                </a:cxn>
                <a:cxn ang="0">
                  <a:pos x="86" y="19"/>
                </a:cxn>
                <a:cxn ang="0">
                  <a:pos x="56" y="22"/>
                </a:cxn>
                <a:cxn ang="0">
                  <a:pos x="30" y="15"/>
                </a:cxn>
                <a:cxn ang="0">
                  <a:pos x="15" y="11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5" y="26"/>
                </a:cxn>
                <a:cxn ang="0">
                  <a:pos x="26" y="30"/>
                </a:cxn>
                <a:cxn ang="0">
                  <a:pos x="41" y="34"/>
                </a:cxn>
                <a:cxn ang="0">
                  <a:pos x="56" y="37"/>
                </a:cxn>
                <a:cxn ang="0">
                  <a:pos x="82" y="34"/>
                </a:cxn>
                <a:cxn ang="0">
                  <a:pos x="116" y="26"/>
                </a:cxn>
                <a:cxn ang="0">
                  <a:pos x="116" y="26"/>
                </a:cxn>
                <a:cxn ang="0">
                  <a:pos x="154" y="19"/>
                </a:cxn>
                <a:cxn ang="0">
                  <a:pos x="203" y="15"/>
                </a:cxn>
                <a:cxn ang="0">
                  <a:pos x="203" y="15"/>
                </a:cxn>
                <a:cxn ang="0">
                  <a:pos x="267" y="19"/>
                </a:cxn>
                <a:cxn ang="0">
                  <a:pos x="248" y="0"/>
                </a:cxn>
                <a:cxn ang="0">
                  <a:pos x="248" y="0"/>
                </a:cxn>
                <a:cxn ang="0">
                  <a:pos x="214" y="0"/>
                </a:cxn>
                <a:cxn ang="0">
                  <a:pos x="214" y="0"/>
                </a:cxn>
              </a:cxnLst>
              <a:rect l="0" t="0" r="r" b="b"/>
              <a:pathLst>
                <a:path w="267" h="37">
                  <a:moveTo>
                    <a:pt x="214" y="0"/>
                  </a:moveTo>
                  <a:lnTo>
                    <a:pt x="214" y="0"/>
                  </a:lnTo>
                  <a:lnTo>
                    <a:pt x="165" y="3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86" y="19"/>
                  </a:lnTo>
                  <a:lnTo>
                    <a:pt x="56" y="22"/>
                  </a:lnTo>
                  <a:lnTo>
                    <a:pt x="30" y="15"/>
                  </a:lnTo>
                  <a:lnTo>
                    <a:pt x="15" y="11"/>
                  </a:lnTo>
                  <a:lnTo>
                    <a:pt x="0" y="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5" y="26"/>
                  </a:lnTo>
                  <a:lnTo>
                    <a:pt x="26" y="30"/>
                  </a:lnTo>
                  <a:lnTo>
                    <a:pt x="41" y="34"/>
                  </a:lnTo>
                  <a:lnTo>
                    <a:pt x="56" y="37"/>
                  </a:lnTo>
                  <a:lnTo>
                    <a:pt x="82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54" y="19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67" y="19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14" y="0"/>
                  </a:lnTo>
                  <a:lnTo>
                    <a:pt x="214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6" name="Freeform 28"/>
            <p:cNvSpPr>
              <a:spLocks noChangeAspect="1"/>
            </p:cNvSpPr>
            <p:nvPr/>
          </p:nvSpPr>
          <p:spPr bwMode="auto">
            <a:xfrm>
              <a:off x="2256" y="3922"/>
              <a:ext cx="5" cy="1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0" y="3"/>
                </a:cxn>
              </a:cxnLst>
              <a:rect l="0" t="0" r="r" b="b"/>
              <a:pathLst>
                <a:path w="4" h="15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7" name="Freeform 29"/>
            <p:cNvSpPr>
              <a:spLocks noChangeAspect="1" noEditPoints="1"/>
            </p:cNvSpPr>
            <p:nvPr/>
          </p:nvSpPr>
          <p:spPr bwMode="auto">
            <a:xfrm>
              <a:off x="2076" y="3971"/>
              <a:ext cx="176" cy="125"/>
            </a:xfrm>
            <a:custGeom>
              <a:avLst/>
              <a:gdLst/>
              <a:ahLst/>
              <a:cxnLst>
                <a:cxn ang="0">
                  <a:pos x="176" y="72"/>
                </a:cxn>
                <a:cxn ang="0">
                  <a:pos x="176" y="72"/>
                </a:cxn>
                <a:cxn ang="0">
                  <a:pos x="173" y="64"/>
                </a:cxn>
                <a:cxn ang="0">
                  <a:pos x="173" y="64"/>
                </a:cxn>
                <a:cxn ang="0">
                  <a:pos x="169" y="60"/>
                </a:cxn>
                <a:cxn ang="0">
                  <a:pos x="169" y="60"/>
                </a:cxn>
                <a:cxn ang="0">
                  <a:pos x="101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73" y="83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6" y="72"/>
                </a:cxn>
                <a:cxn ang="0">
                  <a:pos x="176" y="72"/>
                </a:cxn>
                <a:cxn ang="0">
                  <a:pos x="75" y="98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75" y="98"/>
                </a:cxn>
                <a:cxn ang="0">
                  <a:pos x="75" y="98"/>
                </a:cxn>
              </a:cxnLst>
              <a:rect l="0" t="0" r="r" b="b"/>
              <a:pathLst>
                <a:path w="176" h="125">
                  <a:moveTo>
                    <a:pt x="176" y="72"/>
                  </a:moveTo>
                  <a:lnTo>
                    <a:pt x="176" y="72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69" y="60"/>
                  </a:lnTo>
                  <a:lnTo>
                    <a:pt x="169" y="60"/>
                  </a:lnTo>
                  <a:lnTo>
                    <a:pt x="101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73" y="83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6" y="72"/>
                  </a:lnTo>
                  <a:lnTo>
                    <a:pt x="176" y="72"/>
                  </a:lnTo>
                  <a:close/>
                  <a:moveTo>
                    <a:pt x="75" y="98"/>
                  </a:moveTo>
                  <a:lnTo>
                    <a:pt x="79" y="102"/>
                  </a:lnTo>
                  <a:lnTo>
                    <a:pt x="79" y="102"/>
                  </a:lnTo>
                  <a:lnTo>
                    <a:pt x="75" y="98"/>
                  </a:lnTo>
                  <a:lnTo>
                    <a:pt x="75" y="98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8" name="Freeform 30"/>
            <p:cNvSpPr>
              <a:spLocks noChangeAspect="1"/>
            </p:cNvSpPr>
            <p:nvPr/>
          </p:nvSpPr>
          <p:spPr bwMode="auto">
            <a:xfrm>
              <a:off x="2094" y="3903"/>
              <a:ext cx="223" cy="106"/>
            </a:xfrm>
            <a:custGeom>
              <a:avLst/>
              <a:gdLst/>
              <a:ahLst/>
              <a:cxnLst>
                <a:cxn ang="0">
                  <a:pos x="223" y="26"/>
                </a:cxn>
                <a:cxn ang="0">
                  <a:pos x="223" y="26"/>
                </a:cxn>
                <a:cxn ang="0">
                  <a:pos x="200" y="7"/>
                </a:cxn>
                <a:cxn ang="0">
                  <a:pos x="162" y="19"/>
                </a:cxn>
                <a:cxn ang="0">
                  <a:pos x="162" y="19"/>
                </a:cxn>
                <a:cxn ang="0">
                  <a:pos x="162" y="22"/>
                </a:cxn>
                <a:cxn ang="0">
                  <a:pos x="166" y="34"/>
                </a:cxn>
                <a:cxn ang="0">
                  <a:pos x="166" y="34"/>
                </a:cxn>
                <a:cxn ang="0">
                  <a:pos x="166" y="49"/>
                </a:cxn>
                <a:cxn ang="0">
                  <a:pos x="151" y="53"/>
                </a:cxn>
                <a:cxn ang="0">
                  <a:pos x="151" y="53"/>
                </a:cxn>
                <a:cxn ang="0">
                  <a:pos x="128" y="53"/>
                </a:cxn>
                <a:cxn ang="0">
                  <a:pos x="102" y="53"/>
                </a:cxn>
                <a:cxn ang="0">
                  <a:pos x="79" y="45"/>
                </a:cxn>
                <a:cxn ang="0">
                  <a:pos x="64" y="34"/>
                </a:cxn>
                <a:cxn ang="0">
                  <a:pos x="64" y="34"/>
                </a:cxn>
                <a:cxn ang="0">
                  <a:pos x="49" y="15"/>
                </a:cxn>
                <a:cxn ang="0">
                  <a:pos x="23" y="3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8" y="11"/>
                </a:cxn>
                <a:cxn ang="0">
                  <a:pos x="4" y="15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34"/>
                </a:cxn>
                <a:cxn ang="0">
                  <a:pos x="4" y="41"/>
                </a:cxn>
                <a:cxn ang="0">
                  <a:pos x="8" y="45"/>
                </a:cxn>
                <a:cxn ang="0">
                  <a:pos x="8" y="45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53" y="79"/>
                </a:cxn>
                <a:cxn ang="0">
                  <a:pos x="72" y="94"/>
                </a:cxn>
                <a:cxn ang="0">
                  <a:pos x="87" y="102"/>
                </a:cxn>
                <a:cxn ang="0">
                  <a:pos x="87" y="102"/>
                </a:cxn>
                <a:cxn ang="0">
                  <a:pos x="125" y="106"/>
                </a:cxn>
                <a:cxn ang="0">
                  <a:pos x="185" y="106"/>
                </a:cxn>
                <a:cxn ang="0">
                  <a:pos x="185" y="106"/>
                </a:cxn>
                <a:cxn ang="0">
                  <a:pos x="189" y="102"/>
                </a:cxn>
                <a:cxn ang="0">
                  <a:pos x="196" y="98"/>
                </a:cxn>
                <a:cxn ang="0">
                  <a:pos x="196" y="98"/>
                </a:cxn>
                <a:cxn ang="0">
                  <a:pos x="211" y="64"/>
                </a:cxn>
                <a:cxn ang="0">
                  <a:pos x="223" y="37"/>
                </a:cxn>
                <a:cxn ang="0">
                  <a:pos x="223" y="37"/>
                </a:cxn>
                <a:cxn ang="0">
                  <a:pos x="223" y="34"/>
                </a:cxn>
                <a:cxn ang="0">
                  <a:pos x="223" y="34"/>
                </a:cxn>
                <a:cxn ang="0">
                  <a:pos x="223" y="26"/>
                </a:cxn>
                <a:cxn ang="0">
                  <a:pos x="223" y="26"/>
                </a:cxn>
              </a:cxnLst>
              <a:rect l="0" t="0" r="r" b="b"/>
              <a:pathLst>
                <a:path w="223" h="106">
                  <a:moveTo>
                    <a:pt x="223" y="26"/>
                  </a:moveTo>
                  <a:lnTo>
                    <a:pt x="223" y="26"/>
                  </a:lnTo>
                  <a:lnTo>
                    <a:pt x="200" y="7"/>
                  </a:lnTo>
                  <a:lnTo>
                    <a:pt x="162" y="19"/>
                  </a:lnTo>
                  <a:lnTo>
                    <a:pt x="162" y="19"/>
                  </a:lnTo>
                  <a:lnTo>
                    <a:pt x="162" y="2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6" y="49"/>
                  </a:lnTo>
                  <a:lnTo>
                    <a:pt x="151" y="53"/>
                  </a:lnTo>
                  <a:lnTo>
                    <a:pt x="151" y="53"/>
                  </a:lnTo>
                  <a:lnTo>
                    <a:pt x="128" y="53"/>
                  </a:lnTo>
                  <a:lnTo>
                    <a:pt x="102" y="53"/>
                  </a:lnTo>
                  <a:lnTo>
                    <a:pt x="79" y="45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49" y="15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53" y="79"/>
                  </a:lnTo>
                  <a:lnTo>
                    <a:pt x="72" y="94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12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9" y="10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211" y="64"/>
                  </a:lnTo>
                  <a:lnTo>
                    <a:pt x="223" y="37"/>
                  </a:lnTo>
                  <a:lnTo>
                    <a:pt x="223" y="37"/>
                  </a:lnTo>
                  <a:lnTo>
                    <a:pt x="223" y="34"/>
                  </a:lnTo>
                  <a:lnTo>
                    <a:pt x="223" y="34"/>
                  </a:lnTo>
                  <a:lnTo>
                    <a:pt x="223" y="26"/>
                  </a:lnTo>
                  <a:lnTo>
                    <a:pt x="223" y="2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9" name="Freeform 31"/>
            <p:cNvSpPr>
              <a:spLocks noChangeAspect="1"/>
            </p:cNvSpPr>
            <p:nvPr/>
          </p:nvSpPr>
          <p:spPr bwMode="auto">
            <a:xfrm>
              <a:off x="2076" y="3971"/>
              <a:ext cx="155" cy="125"/>
            </a:xfrm>
            <a:custGeom>
              <a:avLst/>
              <a:gdLst/>
              <a:ahLst/>
              <a:cxnLst>
                <a:cxn ang="0">
                  <a:pos x="146" y="110"/>
                </a:cxn>
                <a:cxn ang="0">
                  <a:pos x="146" y="110"/>
                </a:cxn>
                <a:cxn ang="0">
                  <a:pos x="124" y="106"/>
                </a:cxn>
                <a:cxn ang="0">
                  <a:pos x="105" y="106"/>
                </a:cxn>
                <a:cxn ang="0">
                  <a:pos x="94" y="98"/>
                </a:cxn>
                <a:cxn ang="0">
                  <a:pos x="94" y="98"/>
                </a:cxn>
                <a:cxn ang="0">
                  <a:pos x="26" y="34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15" y="15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54" y="106"/>
                </a:cxn>
                <a:cxn ang="0">
                  <a:pos x="154" y="106"/>
                </a:cxn>
                <a:cxn ang="0">
                  <a:pos x="146" y="110"/>
                </a:cxn>
                <a:cxn ang="0">
                  <a:pos x="146" y="110"/>
                </a:cxn>
              </a:cxnLst>
              <a:rect l="0" t="0" r="r" b="b"/>
              <a:pathLst>
                <a:path w="154" h="125">
                  <a:moveTo>
                    <a:pt x="146" y="110"/>
                  </a:moveTo>
                  <a:lnTo>
                    <a:pt x="146" y="110"/>
                  </a:lnTo>
                  <a:lnTo>
                    <a:pt x="124" y="106"/>
                  </a:lnTo>
                  <a:lnTo>
                    <a:pt x="105" y="106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5" y="1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54" y="106"/>
                  </a:lnTo>
                  <a:lnTo>
                    <a:pt x="154" y="106"/>
                  </a:lnTo>
                  <a:lnTo>
                    <a:pt x="146" y="110"/>
                  </a:lnTo>
                  <a:lnTo>
                    <a:pt x="146" y="11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0" name="Freeform 32"/>
            <p:cNvSpPr>
              <a:spLocks noChangeAspect="1"/>
            </p:cNvSpPr>
            <p:nvPr/>
          </p:nvSpPr>
          <p:spPr bwMode="auto">
            <a:xfrm>
              <a:off x="2252" y="3789"/>
              <a:ext cx="102" cy="110"/>
            </a:xfrm>
            <a:custGeom>
              <a:avLst/>
              <a:gdLst/>
              <a:ahLst/>
              <a:cxnLst>
                <a:cxn ang="0">
                  <a:pos x="98" y="4"/>
                </a:cxn>
                <a:cxn ang="0">
                  <a:pos x="98" y="4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4"/>
                </a:cxn>
                <a:cxn ang="0">
                  <a:pos x="91" y="4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83" y="61"/>
                </a:cxn>
                <a:cxn ang="0">
                  <a:pos x="83" y="61"/>
                </a:cxn>
                <a:cxn ang="0">
                  <a:pos x="80" y="68"/>
                </a:cxn>
                <a:cxn ang="0">
                  <a:pos x="72" y="72"/>
                </a:cxn>
                <a:cxn ang="0">
                  <a:pos x="72" y="72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4" y="110"/>
                </a:cxn>
                <a:cxn ang="0">
                  <a:pos x="4" y="110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91" y="76"/>
                </a:cxn>
                <a:cxn ang="0">
                  <a:pos x="95" y="68"/>
                </a:cxn>
                <a:cxn ang="0">
                  <a:pos x="95" y="68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5"/>
                </a:cxn>
                <a:cxn ang="0">
                  <a:pos x="102" y="15"/>
                </a:cxn>
                <a:cxn ang="0">
                  <a:pos x="98" y="7"/>
                </a:cxn>
                <a:cxn ang="0">
                  <a:pos x="98" y="4"/>
                </a:cxn>
                <a:cxn ang="0">
                  <a:pos x="98" y="4"/>
                </a:cxn>
              </a:cxnLst>
              <a:rect l="0" t="0" r="r" b="b"/>
              <a:pathLst>
                <a:path w="102" h="110">
                  <a:moveTo>
                    <a:pt x="98" y="4"/>
                  </a:moveTo>
                  <a:lnTo>
                    <a:pt x="98" y="4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83" y="83"/>
                  </a:lnTo>
                  <a:lnTo>
                    <a:pt x="83" y="83"/>
                  </a:lnTo>
                  <a:lnTo>
                    <a:pt x="91" y="76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98" y="7"/>
                  </a:lnTo>
                  <a:lnTo>
                    <a:pt x="98" y="4"/>
                  </a:lnTo>
                  <a:lnTo>
                    <a:pt x="98" y="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1" name="Freeform 33"/>
            <p:cNvSpPr>
              <a:spLocks noChangeAspect="1"/>
            </p:cNvSpPr>
            <p:nvPr/>
          </p:nvSpPr>
          <p:spPr bwMode="auto">
            <a:xfrm>
              <a:off x="2076" y="3971"/>
              <a:ext cx="37" cy="5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26" y="49"/>
                </a:cxn>
                <a:cxn ang="0">
                  <a:pos x="33" y="41"/>
                </a:cxn>
                <a:cxn ang="0">
                  <a:pos x="37" y="30"/>
                </a:cxn>
                <a:cxn ang="0">
                  <a:pos x="37" y="19"/>
                </a:cxn>
                <a:cxn ang="0">
                  <a:pos x="37" y="19"/>
                </a:cxn>
                <a:cxn ang="0">
                  <a:pos x="37" y="15"/>
                </a:cxn>
                <a:cxn ang="0">
                  <a:pos x="37" y="15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37" h="53">
                  <a:moveTo>
                    <a:pt x="15" y="0"/>
                  </a:move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26" y="49"/>
                  </a:lnTo>
                  <a:lnTo>
                    <a:pt x="33" y="41"/>
                  </a:lnTo>
                  <a:lnTo>
                    <a:pt x="37" y="3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2" name="Freeform 34"/>
            <p:cNvSpPr>
              <a:spLocks noChangeAspect="1"/>
            </p:cNvSpPr>
            <p:nvPr/>
          </p:nvSpPr>
          <p:spPr bwMode="auto">
            <a:xfrm>
              <a:off x="1846" y="3990"/>
              <a:ext cx="147" cy="6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11" y="41"/>
                </a:cxn>
                <a:cxn ang="0">
                  <a:pos x="22" y="49"/>
                </a:cxn>
                <a:cxn ang="0">
                  <a:pos x="37" y="57"/>
                </a:cxn>
                <a:cxn ang="0">
                  <a:pos x="56" y="60"/>
                </a:cxn>
                <a:cxn ang="0">
                  <a:pos x="83" y="57"/>
                </a:cxn>
                <a:cxn ang="0">
                  <a:pos x="113" y="45"/>
                </a:cxn>
                <a:cxn ang="0">
                  <a:pos x="147" y="22"/>
                </a:cxn>
                <a:cxn ang="0">
                  <a:pos x="147" y="22"/>
                </a:cxn>
                <a:cxn ang="0">
                  <a:pos x="132" y="30"/>
                </a:cxn>
                <a:cxn ang="0">
                  <a:pos x="113" y="34"/>
                </a:cxn>
                <a:cxn ang="0">
                  <a:pos x="94" y="38"/>
                </a:cxn>
                <a:cxn ang="0">
                  <a:pos x="71" y="38"/>
                </a:cxn>
                <a:cxn ang="0">
                  <a:pos x="45" y="30"/>
                </a:cxn>
                <a:cxn ang="0">
                  <a:pos x="22" y="19"/>
                </a:cxn>
                <a:cxn ang="0">
                  <a:pos x="0" y="0"/>
                </a:cxn>
                <a:cxn ang="0">
                  <a:pos x="0" y="34"/>
                </a:cxn>
              </a:cxnLst>
              <a:rect l="0" t="0" r="r" b="b"/>
              <a:pathLst>
                <a:path w="147" h="60">
                  <a:moveTo>
                    <a:pt x="0" y="34"/>
                  </a:moveTo>
                  <a:lnTo>
                    <a:pt x="0" y="34"/>
                  </a:lnTo>
                  <a:lnTo>
                    <a:pt x="11" y="41"/>
                  </a:lnTo>
                  <a:lnTo>
                    <a:pt x="22" y="49"/>
                  </a:lnTo>
                  <a:lnTo>
                    <a:pt x="37" y="57"/>
                  </a:lnTo>
                  <a:lnTo>
                    <a:pt x="56" y="60"/>
                  </a:lnTo>
                  <a:lnTo>
                    <a:pt x="83" y="57"/>
                  </a:lnTo>
                  <a:lnTo>
                    <a:pt x="113" y="45"/>
                  </a:lnTo>
                  <a:lnTo>
                    <a:pt x="147" y="22"/>
                  </a:lnTo>
                  <a:lnTo>
                    <a:pt x="147" y="22"/>
                  </a:lnTo>
                  <a:lnTo>
                    <a:pt x="132" y="30"/>
                  </a:lnTo>
                  <a:lnTo>
                    <a:pt x="113" y="34"/>
                  </a:lnTo>
                  <a:lnTo>
                    <a:pt x="94" y="38"/>
                  </a:lnTo>
                  <a:lnTo>
                    <a:pt x="71" y="38"/>
                  </a:lnTo>
                  <a:lnTo>
                    <a:pt x="45" y="30"/>
                  </a:lnTo>
                  <a:lnTo>
                    <a:pt x="22" y="19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5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ZAPOJENÍ  ŠKOL – PILOTNÍ  OVĚŘOVÁNÍ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6833964" cy="4525963"/>
          </a:xfrm>
        </p:spPr>
        <p:txBody>
          <a:bodyPr/>
          <a:lstStyle/>
          <a:p>
            <a:pPr>
              <a:buNone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</a:p>
          <a:p>
            <a:endParaRPr lang="cs-CZ" dirty="0" smtClean="0"/>
          </a:p>
          <a:p>
            <a:pPr>
              <a:buFont typeface="Wingdings" pitchFamily="2" charset="2"/>
              <a:buChar char="q"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účastníci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semináře pro 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průvodce</a:t>
            </a:r>
          </a:p>
          <a:p>
            <a:pPr>
              <a:buFont typeface="Wingdings" pitchFamily="2" charset="2"/>
              <a:buChar char="q"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účastníci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semináře pro </a:t>
            </a: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hodnotitele</a:t>
            </a:r>
          </a:p>
          <a:p>
            <a:pPr>
              <a:buFont typeface="Wingdings" pitchFamily="2" charset="2"/>
              <a:buChar char="q"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školy 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přihlášené k PO</a:t>
            </a:r>
            <a:endParaRPr 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7401272" y="1600201"/>
            <a:ext cx="2009428" cy="4525963"/>
          </a:xfrm>
        </p:spPr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r>
              <a:rPr lang="cs-CZ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105</a:t>
            </a:r>
          </a:p>
          <a:p>
            <a:pPr marL="0" indent="0">
              <a:buNone/>
            </a:pPr>
            <a:r>
              <a:rPr lang="cs-CZ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218</a:t>
            </a:r>
          </a:p>
          <a:p>
            <a:pPr marL="0" indent="0">
              <a:buNone/>
            </a:pPr>
            <a:r>
              <a:rPr lang="cs-CZ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136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7507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 idx="4294967295"/>
          </p:nvPr>
        </p:nvSpPr>
        <p:spPr>
          <a:xfrm>
            <a:off x="3086100" y="360363"/>
            <a:ext cx="6535738" cy="260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 smtClean="0">
              <a:effectLst>
                <a:outerShdw blurRad="38100" dist="38100" dir="2700000" algn="tl">
                  <a:srgbClr val="C0C0C0"/>
                </a:outerShdw>
              </a:effectLst>
              <a:latin typeface="Segoe UI" pitchFamily="34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614363" y="1862138"/>
            <a:ext cx="4213225" cy="1627187"/>
          </a:xfrm>
          <a:custGeom>
            <a:avLst/>
            <a:gdLst>
              <a:gd name="connsiteX0" fmla="*/ 0 w 3943285"/>
              <a:gd name="connsiteY0" fmla="*/ 0 h 1376179"/>
              <a:gd name="connsiteX1" fmla="*/ 3943285 w 3943285"/>
              <a:gd name="connsiteY1" fmla="*/ 0 h 1376179"/>
              <a:gd name="connsiteX2" fmla="*/ 3943285 w 3943285"/>
              <a:gd name="connsiteY2" fmla="*/ 1376179 h 1376179"/>
              <a:gd name="connsiteX3" fmla="*/ 0 w 3943285"/>
              <a:gd name="connsiteY3" fmla="*/ 1376179 h 1376179"/>
              <a:gd name="connsiteX4" fmla="*/ 0 w 3943285"/>
              <a:gd name="connsiteY4" fmla="*/ 0 h 137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285" h="1376179">
                <a:moveTo>
                  <a:pt x="0" y="0"/>
                </a:moveTo>
                <a:lnTo>
                  <a:pt x="3943285" y="0"/>
                </a:lnTo>
                <a:lnTo>
                  <a:pt x="3943285" y="1376179"/>
                </a:lnTo>
                <a:lnTo>
                  <a:pt x="0" y="1376179"/>
                </a:lnTo>
                <a:lnTo>
                  <a:pt x="0" y="0"/>
                </a:lnTo>
                <a:close/>
              </a:path>
            </a:pathLst>
          </a:custGeom>
          <a:solidFill>
            <a:srgbClr val="33CCCC">
              <a:tint val="66000"/>
              <a:satMod val="16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9974" tIns="34987" rIns="69974" bIns="34987" anchor="ctr"/>
          <a:lstStyle/>
          <a:p>
            <a:pPr algn="ctr" defTabSz="816369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cs-CZ" sz="2900" dirty="0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Děkuji za pozornost </a:t>
            </a:r>
          </a:p>
        </p:txBody>
      </p:sp>
      <p:sp>
        <p:nvSpPr>
          <p:cNvPr id="8" name="Freeform 7"/>
          <p:cNvSpPr/>
          <p:nvPr/>
        </p:nvSpPr>
        <p:spPr>
          <a:xfrm rot="391116">
            <a:off x="4479925" y="3541713"/>
            <a:ext cx="3263900" cy="1222375"/>
          </a:xfrm>
          <a:custGeom>
            <a:avLst/>
            <a:gdLst>
              <a:gd name="connsiteX0" fmla="*/ 0 w 3525583"/>
              <a:gd name="connsiteY0" fmla="*/ 0 h 1348140"/>
              <a:gd name="connsiteX1" fmla="*/ 3525583 w 3525583"/>
              <a:gd name="connsiteY1" fmla="*/ 0 h 1348140"/>
              <a:gd name="connsiteX2" fmla="*/ 3525583 w 3525583"/>
              <a:gd name="connsiteY2" fmla="*/ 1348140 h 1348140"/>
              <a:gd name="connsiteX3" fmla="*/ 0 w 3525583"/>
              <a:gd name="connsiteY3" fmla="*/ 1348140 h 1348140"/>
              <a:gd name="connsiteX4" fmla="*/ 0 w 3525583"/>
              <a:gd name="connsiteY4" fmla="*/ 0 h 134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5583" h="1348140">
                <a:moveTo>
                  <a:pt x="0" y="0"/>
                </a:moveTo>
                <a:lnTo>
                  <a:pt x="3525583" y="0"/>
                </a:lnTo>
                <a:lnTo>
                  <a:pt x="3525583" y="1348140"/>
                </a:lnTo>
                <a:lnTo>
                  <a:pt x="0" y="13481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CCCC">
                  <a:shade val="30000"/>
                  <a:satMod val="115000"/>
                </a:srgbClr>
              </a:gs>
              <a:gs pos="50000">
                <a:srgbClr val="33CCCC">
                  <a:shade val="67500"/>
                  <a:satMod val="115000"/>
                </a:srgbClr>
              </a:gs>
              <a:gs pos="100000">
                <a:srgbClr val="33CCCC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7963" tIns="48981" rIns="97964" bIns="48982" anchor="ctr"/>
          <a:lstStyle/>
          <a:p>
            <a:pPr algn="ctr" defTabSz="1142916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cs-CZ" dirty="0" err="1" smtClean="0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renata.drabova</a:t>
            </a:r>
            <a:r>
              <a:rPr lang="cs-CZ" dirty="0" smtClean="0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@</a:t>
            </a:r>
            <a:r>
              <a:rPr lang="cs-CZ" dirty="0" err="1" smtClean="0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nuv.cz</a:t>
            </a:r>
            <a:endParaRPr lang="cs-CZ" dirty="0">
              <a:solidFill>
                <a:srgbClr val="0C1C1D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221" name="Freeform 6"/>
          <p:cNvSpPr>
            <a:spLocks/>
          </p:cNvSpPr>
          <p:nvPr/>
        </p:nvSpPr>
        <p:spPr bwMode="auto">
          <a:xfrm>
            <a:off x="5210175" y="2825750"/>
            <a:ext cx="168275" cy="284163"/>
          </a:xfrm>
          <a:custGeom>
            <a:avLst/>
            <a:gdLst>
              <a:gd name="T0" fmla="*/ 0 w 180758"/>
              <a:gd name="T1" fmla="*/ 49671 h 313208"/>
              <a:gd name="T2" fmla="*/ 13992 w 180758"/>
              <a:gd name="T3" fmla="*/ 155221 h 313208"/>
              <a:gd name="T4" fmla="*/ 20986 w 180758"/>
              <a:gd name="T5" fmla="*/ 173849 h 313208"/>
              <a:gd name="T6" fmla="*/ 41972 w 180758"/>
              <a:gd name="T7" fmla="*/ 180056 h 313208"/>
              <a:gd name="T8" fmla="*/ 104929 w 180758"/>
              <a:gd name="T9" fmla="*/ 173849 h 313208"/>
              <a:gd name="T10" fmla="*/ 118921 w 180758"/>
              <a:gd name="T11" fmla="*/ 0 h 313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0758"/>
              <a:gd name="T19" fmla="*/ 0 h 313208"/>
              <a:gd name="T20" fmla="*/ 180758 w 180758"/>
              <a:gd name="T21" fmla="*/ 313208 h 313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0758" h="313208">
                <a:moveTo>
                  <a:pt x="0" y="85060"/>
                </a:moveTo>
                <a:cubicBezTo>
                  <a:pt x="28251" y="226310"/>
                  <a:pt x="-12707" y="11019"/>
                  <a:pt x="21265" y="265813"/>
                </a:cubicBezTo>
                <a:cubicBezTo>
                  <a:pt x="22746" y="276923"/>
                  <a:pt x="23973" y="289786"/>
                  <a:pt x="31898" y="297711"/>
                </a:cubicBezTo>
                <a:cubicBezTo>
                  <a:pt x="39823" y="305636"/>
                  <a:pt x="53163" y="304800"/>
                  <a:pt x="63796" y="308344"/>
                </a:cubicBezTo>
                <a:cubicBezTo>
                  <a:pt x="95694" y="304800"/>
                  <a:pt x="146984" y="327269"/>
                  <a:pt x="159489" y="297711"/>
                </a:cubicBezTo>
                <a:cubicBezTo>
                  <a:pt x="181602" y="245444"/>
                  <a:pt x="180754" y="93974"/>
                  <a:pt x="180754" y="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1401" tIns="45703" rIns="91401" bIns="45703" anchor="ctr"/>
          <a:lstStyle/>
          <a:p>
            <a:endParaRPr lang="cs-CZ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r"/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 3 </a:t>
            </a:r>
            <a:r>
              <a:rPr lang="cs-CZ" b="1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IPn</a:t>
            </a:r>
            <a:r>
              <a:rPr lang="cs-CZ" dirty="0" smtClean="0">
                <a:solidFill>
                  <a:srgbClr val="009999"/>
                </a:solidFill>
              </a:rPr>
              <a:t> </a:t>
            </a:r>
            <a:br>
              <a:rPr lang="cs-CZ" dirty="0" smtClean="0">
                <a:solidFill>
                  <a:srgbClr val="009999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sz="4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PUBLICITA  PROJEKTU</a:t>
            </a:r>
          </a:p>
          <a:p>
            <a:pPr algn="ctr">
              <a:buNone/>
            </a:pPr>
            <a:endParaRPr lang="cs-CZ" sz="4400" b="1" dirty="0" smtClean="0">
              <a:solidFill>
                <a:srgbClr val="009999"/>
              </a:solidFill>
            </a:endParaRPr>
          </a:p>
          <a:p>
            <a:pPr algn="ctr">
              <a:buNone/>
            </a:pPr>
            <a:r>
              <a:rPr lang="cs-CZ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Jarmila  Halouzková </a:t>
            </a:r>
          </a:p>
          <a:p>
            <a:pPr algn="ctr">
              <a:buNone/>
            </a:pP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endParaRPr lang="cs-CZ" b="1" dirty="0" smtClean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>
              <a:buNone/>
            </a:pPr>
            <a:endParaRPr lang="cs-CZ" sz="2000" b="1" dirty="0" smtClean="0">
              <a:solidFill>
                <a:srgbClr val="22BCB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9175" y="274638"/>
            <a:ext cx="7121525" cy="490537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 3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0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KONFERENCE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zahajovací     </a:t>
            </a:r>
            <a:r>
              <a:rPr lang="cs-CZ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21.-22.2.2013 – </a:t>
            </a:r>
            <a:r>
              <a:rPr lang="cs-CZ" b="1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Nesuchyně</a:t>
            </a: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25.-26.2. 2013 - Brno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9175" y="274638"/>
            <a:ext cx="7121525" cy="490537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 3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0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KONFERENCE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zahajovací     </a:t>
            </a:r>
            <a:r>
              <a:rPr lang="cs-CZ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21.-22.2.2013 – </a:t>
            </a:r>
            <a:r>
              <a:rPr lang="cs-CZ" b="1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Nesuchyně</a:t>
            </a: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25.-26.2. 2013 - Brno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dam.poloncarz\Downloads\voronez_07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4149080"/>
            <a:ext cx="373721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9175" y="274638"/>
            <a:ext cx="7121525" cy="490537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 3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0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KONFERENCE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tematické       </a:t>
            </a:r>
            <a:r>
              <a:rPr lang="cs-CZ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závěrečné       </a:t>
            </a:r>
            <a:r>
              <a:rPr lang="cs-CZ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Tiskové konference/setkání s novináři –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součást konferencí   </a:t>
            </a:r>
            <a:r>
              <a:rPr lang="cs-CZ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8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8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800" b="1" dirty="0" smtClean="0">
              <a:cs typeface="Calibri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cs-CZ" sz="32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CÍL  PROJEKTU</a:t>
            </a:r>
            <a:r>
              <a:rPr lang="cs-CZ" sz="32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200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dirty="0" smtClean="0">
                <a:solidFill>
                  <a:srgbClr val="009999"/>
                </a:solidFill>
              </a:rPr>
              <a:t> </a:t>
            </a:r>
            <a:endParaRPr lang="cs-CZ" sz="3200" dirty="0">
              <a:solidFill>
                <a:srgbClr val="009999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300" y="908721"/>
            <a:ext cx="8915400" cy="52174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sz="28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Zkvalitnit systém rekvalifikací širokou podporou procesu</a:t>
            </a:r>
          </a:p>
          <a:p>
            <a:pPr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uznávání výsledků předchozího učení</a:t>
            </a:r>
          </a:p>
          <a:p>
            <a:pPr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 modernizací procesu akreditací</a:t>
            </a:r>
          </a:p>
          <a:p>
            <a:pPr>
              <a:buNone/>
            </a:pPr>
            <a:endParaRPr 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cs-CZ" sz="28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STANDARD</a:t>
            </a:r>
          </a:p>
          <a:p>
            <a:pPr>
              <a:buNone/>
            </a:pPr>
            <a:r>
              <a:rPr lang="cs-CZ" sz="28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PROGRAM  DALŠÍHO  VZDĚLÁVÁNÍ  PODLE  NSK</a:t>
            </a:r>
          </a:p>
          <a:p>
            <a:pPr>
              <a:buNone/>
            </a:pPr>
            <a:r>
              <a:rPr lang="cs-CZ" sz="28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KONKRÉTNÍ  ZADÁNÍ</a:t>
            </a:r>
          </a:p>
          <a:p>
            <a:pPr>
              <a:buNone/>
            </a:pPr>
            <a:r>
              <a:rPr lang="cs-CZ" sz="28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PILOTNÍ OVĚŘOVÁNÍ  PROCESŮ  UZNÁVÁNÍ</a:t>
            </a:r>
          </a:p>
          <a:p>
            <a:pPr>
              <a:buNone/>
            </a:pPr>
            <a:endParaRPr lang="cs-CZ" sz="28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632520" y="764704"/>
            <a:ext cx="1152128" cy="1090447"/>
            <a:chOff x="1417" y="3217"/>
            <a:chExt cx="1253" cy="1265"/>
          </a:xfrm>
        </p:grpSpPr>
        <p:sp>
          <p:nvSpPr>
            <p:cNvPr id="8" name="Freeform 7"/>
            <p:cNvSpPr>
              <a:spLocks noChangeAspect="1"/>
            </p:cNvSpPr>
            <p:nvPr/>
          </p:nvSpPr>
          <p:spPr bwMode="auto">
            <a:xfrm>
              <a:off x="1417" y="3217"/>
              <a:ext cx="1253" cy="1265"/>
            </a:xfrm>
            <a:custGeom>
              <a:avLst/>
              <a:gdLst/>
              <a:ahLst/>
              <a:cxnLst>
                <a:cxn ang="0">
                  <a:pos x="0" y="633"/>
                </a:cxn>
                <a:cxn ang="0">
                  <a:pos x="11" y="758"/>
                </a:cxn>
                <a:cxn ang="0">
                  <a:pos x="48" y="879"/>
                </a:cxn>
                <a:cxn ang="0">
                  <a:pos x="105" y="985"/>
                </a:cxn>
                <a:cxn ang="0">
                  <a:pos x="184" y="1080"/>
                </a:cxn>
                <a:cxn ang="0">
                  <a:pos x="274" y="1156"/>
                </a:cxn>
                <a:cxn ang="0">
                  <a:pos x="384" y="1216"/>
                </a:cxn>
                <a:cxn ang="0">
                  <a:pos x="500" y="1250"/>
                </a:cxn>
                <a:cxn ang="0">
                  <a:pos x="625" y="1265"/>
                </a:cxn>
                <a:cxn ang="0">
                  <a:pos x="689" y="1262"/>
                </a:cxn>
                <a:cxn ang="0">
                  <a:pos x="813" y="1235"/>
                </a:cxn>
                <a:cxn ang="0">
                  <a:pos x="926" y="1186"/>
                </a:cxn>
                <a:cxn ang="0">
                  <a:pos x="1028" y="1121"/>
                </a:cxn>
                <a:cxn ang="0">
                  <a:pos x="1110" y="1034"/>
                </a:cxn>
                <a:cxn ang="0">
                  <a:pos x="1178" y="932"/>
                </a:cxn>
                <a:cxn ang="0">
                  <a:pos x="1227" y="818"/>
                </a:cxn>
                <a:cxn ang="0">
                  <a:pos x="1250" y="697"/>
                </a:cxn>
                <a:cxn ang="0">
                  <a:pos x="1253" y="633"/>
                </a:cxn>
                <a:cxn ang="0">
                  <a:pos x="1242" y="504"/>
                </a:cxn>
                <a:cxn ang="0">
                  <a:pos x="1205" y="386"/>
                </a:cxn>
                <a:cxn ang="0">
                  <a:pos x="1148" y="280"/>
                </a:cxn>
                <a:cxn ang="0">
                  <a:pos x="1069" y="185"/>
                </a:cxn>
                <a:cxn ang="0">
                  <a:pos x="979" y="109"/>
                </a:cxn>
                <a:cxn ang="0">
                  <a:pos x="869" y="49"/>
                </a:cxn>
                <a:cxn ang="0">
                  <a:pos x="753" y="11"/>
                </a:cxn>
                <a:cxn ang="0">
                  <a:pos x="625" y="0"/>
                </a:cxn>
                <a:cxn ang="0">
                  <a:pos x="561" y="3"/>
                </a:cxn>
                <a:cxn ang="0">
                  <a:pos x="440" y="30"/>
                </a:cxn>
                <a:cxn ang="0">
                  <a:pos x="327" y="75"/>
                </a:cxn>
                <a:cxn ang="0">
                  <a:pos x="225" y="144"/>
                </a:cxn>
                <a:cxn ang="0">
                  <a:pos x="143" y="231"/>
                </a:cxn>
                <a:cxn ang="0">
                  <a:pos x="75" y="329"/>
                </a:cxn>
                <a:cxn ang="0">
                  <a:pos x="26" y="443"/>
                </a:cxn>
                <a:cxn ang="0">
                  <a:pos x="0" y="568"/>
                </a:cxn>
                <a:cxn ang="0">
                  <a:pos x="0" y="633"/>
                </a:cxn>
              </a:cxnLst>
              <a:rect l="0" t="0" r="r" b="b"/>
              <a:pathLst>
                <a:path w="1253" h="1265">
                  <a:moveTo>
                    <a:pt x="0" y="633"/>
                  </a:moveTo>
                  <a:lnTo>
                    <a:pt x="0" y="633"/>
                  </a:lnTo>
                  <a:lnTo>
                    <a:pt x="0" y="697"/>
                  </a:lnTo>
                  <a:lnTo>
                    <a:pt x="11" y="758"/>
                  </a:lnTo>
                  <a:lnTo>
                    <a:pt x="26" y="818"/>
                  </a:lnTo>
                  <a:lnTo>
                    <a:pt x="48" y="879"/>
                  </a:lnTo>
                  <a:lnTo>
                    <a:pt x="75" y="932"/>
                  </a:lnTo>
                  <a:lnTo>
                    <a:pt x="105" y="985"/>
                  </a:lnTo>
                  <a:lnTo>
                    <a:pt x="143" y="1034"/>
                  </a:lnTo>
                  <a:lnTo>
                    <a:pt x="184" y="1080"/>
                  </a:lnTo>
                  <a:lnTo>
                    <a:pt x="225" y="1121"/>
                  </a:lnTo>
                  <a:lnTo>
                    <a:pt x="274" y="1156"/>
                  </a:lnTo>
                  <a:lnTo>
                    <a:pt x="327" y="1186"/>
                  </a:lnTo>
                  <a:lnTo>
                    <a:pt x="384" y="1216"/>
                  </a:lnTo>
                  <a:lnTo>
                    <a:pt x="440" y="1235"/>
                  </a:lnTo>
                  <a:lnTo>
                    <a:pt x="500" y="1250"/>
                  </a:lnTo>
                  <a:lnTo>
                    <a:pt x="561" y="1262"/>
                  </a:lnTo>
                  <a:lnTo>
                    <a:pt x="625" y="1265"/>
                  </a:lnTo>
                  <a:lnTo>
                    <a:pt x="625" y="1265"/>
                  </a:lnTo>
                  <a:lnTo>
                    <a:pt x="689" y="1262"/>
                  </a:lnTo>
                  <a:lnTo>
                    <a:pt x="753" y="1250"/>
                  </a:lnTo>
                  <a:lnTo>
                    <a:pt x="813" y="1235"/>
                  </a:lnTo>
                  <a:lnTo>
                    <a:pt x="869" y="1216"/>
                  </a:lnTo>
                  <a:lnTo>
                    <a:pt x="926" y="1186"/>
                  </a:lnTo>
                  <a:lnTo>
                    <a:pt x="979" y="1156"/>
                  </a:lnTo>
                  <a:lnTo>
                    <a:pt x="1028" y="1121"/>
                  </a:lnTo>
                  <a:lnTo>
                    <a:pt x="1069" y="1080"/>
                  </a:lnTo>
                  <a:lnTo>
                    <a:pt x="1110" y="1034"/>
                  </a:lnTo>
                  <a:lnTo>
                    <a:pt x="1148" y="985"/>
                  </a:lnTo>
                  <a:lnTo>
                    <a:pt x="1178" y="932"/>
                  </a:lnTo>
                  <a:lnTo>
                    <a:pt x="1205" y="879"/>
                  </a:lnTo>
                  <a:lnTo>
                    <a:pt x="1227" y="818"/>
                  </a:lnTo>
                  <a:lnTo>
                    <a:pt x="1242" y="758"/>
                  </a:lnTo>
                  <a:lnTo>
                    <a:pt x="1250" y="697"/>
                  </a:lnTo>
                  <a:lnTo>
                    <a:pt x="1253" y="633"/>
                  </a:lnTo>
                  <a:lnTo>
                    <a:pt x="1253" y="633"/>
                  </a:lnTo>
                  <a:lnTo>
                    <a:pt x="1250" y="568"/>
                  </a:lnTo>
                  <a:lnTo>
                    <a:pt x="1242" y="504"/>
                  </a:lnTo>
                  <a:lnTo>
                    <a:pt x="1227" y="443"/>
                  </a:lnTo>
                  <a:lnTo>
                    <a:pt x="1205" y="386"/>
                  </a:lnTo>
                  <a:lnTo>
                    <a:pt x="1178" y="329"/>
                  </a:lnTo>
                  <a:lnTo>
                    <a:pt x="1148" y="280"/>
                  </a:lnTo>
                  <a:lnTo>
                    <a:pt x="1110" y="231"/>
                  </a:lnTo>
                  <a:lnTo>
                    <a:pt x="1069" y="185"/>
                  </a:lnTo>
                  <a:lnTo>
                    <a:pt x="1028" y="144"/>
                  </a:lnTo>
                  <a:lnTo>
                    <a:pt x="979" y="109"/>
                  </a:lnTo>
                  <a:lnTo>
                    <a:pt x="926" y="75"/>
                  </a:lnTo>
                  <a:lnTo>
                    <a:pt x="869" y="49"/>
                  </a:lnTo>
                  <a:lnTo>
                    <a:pt x="813" y="30"/>
                  </a:lnTo>
                  <a:lnTo>
                    <a:pt x="753" y="11"/>
                  </a:lnTo>
                  <a:lnTo>
                    <a:pt x="689" y="3"/>
                  </a:lnTo>
                  <a:lnTo>
                    <a:pt x="625" y="0"/>
                  </a:lnTo>
                  <a:lnTo>
                    <a:pt x="625" y="0"/>
                  </a:lnTo>
                  <a:lnTo>
                    <a:pt x="561" y="3"/>
                  </a:lnTo>
                  <a:lnTo>
                    <a:pt x="500" y="11"/>
                  </a:lnTo>
                  <a:lnTo>
                    <a:pt x="440" y="30"/>
                  </a:lnTo>
                  <a:lnTo>
                    <a:pt x="384" y="49"/>
                  </a:lnTo>
                  <a:lnTo>
                    <a:pt x="327" y="75"/>
                  </a:lnTo>
                  <a:lnTo>
                    <a:pt x="274" y="109"/>
                  </a:lnTo>
                  <a:lnTo>
                    <a:pt x="225" y="144"/>
                  </a:lnTo>
                  <a:lnTo>
                    <a:pt x="184" y="185"/>
                  </a:lnTo>
                  <a:lnTo>
                    <a:pt x="143" y="231"/>
                  </a:lnTo>
                  <a:lnTo>
                    <a:pt x="105" y="280"/>
                  </a:lnTo>
                  <a:lnTo>
                    <a:pt x="75" y="329"/>
                  </a:lnTo>
                  <a:lnTo>
                    <a:pt x="48" y="386"/>
                  </a:lnTo>
                  <a:lnTo>
                    <a:pt x="26" y="443"/>
                  </a:lnTo>
                  <a:lnTo>
                    <a:pt x="11" y="504"/>
                  </a:lnTo>
                  <a:lnTo>
                    <a:pt x="0" y="568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9" name="Freeform 8"/>
            <p:cNvSpPr>
              <a:spLocks noChangeAspect="1"/>
            </p:cNvSpPr>
            <p:nvPr/>
          </p:nvSpPr>
          <p:spPr bwMode="auto">
            <a:xfrm>
              <a:off x="1454" y="3254"/>
              <a:ext cx="1179" cy="1191"/>
            </a:xfrm>
            <a:custGeom>
              <a:avLst/>
              <a:gdLst/>
              <a:ahLst/>
              <a:cxnLst>
                <a:cxn ang="0">
                  <a:pos x="1179" y="596"/>
                </a:cxn>
                <a:cxn ang="0">
                  <a:pos x="1168" y="713"/>
                </a:cxn>
                <a:cxn ang="0">
                  <a:pos x="1134" y="827"/>
                </a:cxn>
                <a:cxn ang="0">
                  <a:pos x="1077" y="929"/>
                </a:cxn>
                <a:cxn ang="0">
                  <a:pos x="1006" y="1016"/>
                </a:cxn>
                <a:cxn ang="0">
                  <a:pos x="919" y="1088"/>
                </a:cxn>
                <a:cxn ang="0">
                  <a:pos x="817" y="1141"/>
                </a:cxn>
                <a:cxn ang="0">
                  <a:pos x="708" y="1175"/>
                </a:cxn>
                <a:cxn ang="0">
                  <a:pos x="588" y="1191"/>
                </a:cxn>
                <a:cxn ang="0">
                  <a:pos x="527" y="1187"/>
                </a:cxn>
                <a:cxn ang="0">
                  <a:pos x="414" y="1164"/>
                </a:cxn>
                <a:cxn ang="0">
                  <a:pos x="309" y="1119"/>
                </a:cxn>
                <a:cxn ang="0">
                  <a:pos x="215" y="1054"/>
                </a:cxn>
                <a:cxn ang="0">
                  <a:pos x="132" y="974"/>
                </a:cxn>
                <a:cxn ang="0">
                  <a:pos x="72" y="880"/>
                </a:cxn>
                <a:cxn ang="0">
                  <a:pos x="27" y="770"/>
                </a:cxn>
                <a:cxn ang="0">
                  <a:pos x="0" y="656"/>
                </a:cxn>
                <a:cxn ang="0">
                  <a:pos x="0" y="596"/>
                </a:cxn>
                <a:cxn ang="0">
                  <a:pos x="11" y="474"/>
                </a:cxn>
                <a:cxn ang="0">
                  <a:pos x="45" y="364"/>
                </a:cxn>
                <a:cxn ang="0">
                  <a:pos x="98" y="262"/>
                </a:cxn>
                <a:cxn ang="0">
                  <a:pos x="173" y="175"/>
                </a:cxn>
                <a:cxn ang="0">
                  <a:pos x="260" y="103"/>
                </a:cxn>
                <a:cxn ang="0">
                  <a:pos x="358" y="46"/>
                </a:cxn>
                <a:cxn ang="0">
                  <a:pos x="471" y="12"/>
                </a:cxn>
                <a:cxn ang="0">
                  <a:pos x="588" y="0"/>
                </a:cxn>
                <a:cxn ang="0">
                  <a:pos x="648" y="4"/>
                </a:cxn>
                <a:cxn ang="0">
                  <a:pos x="765" y="27"/>
                </a:cxn>
                <a:cxn ang="0">
                  <a:pos x="870" y="72"/>
                </a:cxn>
                <a:cxn ang="0">
                  <a:pos x="964" y="137"/>
                </a:cxn>
                <a:cxn ang="0">
                  <a:pos x="1043" y="217"/>
                </a:cxn>
                <a:cxn ang="0">
                  <a:pos x="1107" y="311"/>
                </a:cxn>
                <a:cxn ang="0">
                  <a:pos x="1152" y="417"/>
                </a:cxn>
                <a:cxn ang="0">
                  <a:pos x="1175" y="535"/>
                </a:cxn>
                <a:cxn ang="0">
                  <a:pos x="1179" y="596"/>
                </a:cxn>
              </a:cxnLst>
              <a:rect l="0" t="0" r="r" b="b"/>
              <a:pathLst>
                <a:path w="1179" h="1191">
                  <a:moveTo>
                    <a:pt x="1179" y="596"/>
                  </a:moveTo>
                  <a:lnTo>
                    <a:pt x="1179" y="596"/>
                  </a:lnTo>
                  <a:lnTo>
                    <a:pt x="1175" y="656"/>
                  </a:lnTo>
                  <a:lnTo>
                    <a:pt x="1168" y="713"/>
                  </a:lnTo>
                  <a:lnTo>
                    <a:pt x="1152" y="770"/>
                  </a:lnTo>
                  <a:lnTo>
                    <a:pt x="1134" y="827"/>
                  </a:lnTo>
                  <a:lnTo>
                    <a:pt x="1107" y="880"/>
                  </a:lnTo>
                  <a:lnTo>
                    <a:pt x="1077" y="929"/>
                  </a:lnTo>
                  <a:lnTo>
                    <a:pt x="1043" y="974"/>
                  </a:lnTo>
                  <a:lnTo>
                    <a:pt x="1006" y="1016"/>
                  </a:lnTo>
                  <a:lnTo>
                    <a:pt x="964" y="1054"/>
                  </a:lnTo>
                  <a:lnTo>
                    <a:pt x="919" y="1088"/>
                  </a:lnTo>
                  <a:lnTo>
                    <a:pt x="870" y="1119"/>
                  </a:lnTo>
                  <a:lnTo>
                    <a:pt x="817" y="1141"/>
                  </a:lnTo>
                  <a:lnTo>
                    <a:pt x="765" y="1164"/>
                  </a:lnTo>
                  <a:lnTo>
                    <a:pt x="708" y="1175"/>
                  </a:lnTo>
                  <a:lnTo>
                    <a:pt x="648" y="1187"/>
                  </a:lnTo>
                  <a:lnTo>
                    <a:pt x="588" y="1191"/>
                  </a:lnTo>
                  <a:lnTo>
                    <a:pt x="588" y="1191"/>
                  </a:lnTo>
                  <a:lnTo>
                    <a:pt x="527" y="1187"/>
                  </a:lnTo>
                  <a:lnTo>
                    <a:pt x="471" y="1175"/>
                  </a:lnTo>
                  <a:lnTo>
                    <a:pt x="414" y="1164"/>
                  </a:lnTo>
                  <a:lnTo>
                    <a:pt x="358" y="1141"/>
                  </a:lnTo>
                  <a:lnTo>
                    <a:pt x="309" y="1119"/>
                  </a:lnTo>
                  <a:lnTo>
                    <a:pt x="260" y="1088"/>
                  </a:lnTo>
                  <a:lnTo>
                    <a:pt x="215" y="1054"/>
                  </a:lnTo>
                  <a:lnTo>
                    <a:pt x="173" y="1016"/>
                  </a:lnTo>
                  <a:lnTo>
                    <a:pt x="132" y="974"/>
                  </a:lnTo>
                  <a:lnTo>
                    <a:pt x="98" y="929"/>
                  </a:lnTo>
                  <a:lnTo>
                    <a:pt x="72" y="880"/>
                  </a:lnTo>
                  <a:lnTo>
                    <a:pt x="45" y="827"/>
                  </a:lnTo>
                  <a:lnTo>
                    <a:pt x="27" y="770"/>
                  </a:lnTo>
                  <a:lnTo>
                    <a:pt x="11" y="713"/>
                  </a:lnTo>
                  <a:lnTo>
                    <a:pt x="0" y="65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35"/>
                  </a:lnTo>
                  <a:lnTo>
                    <a:pt x="11" y="474"/>
                  </a:lnTo>
                  <a:lnTo>
                    <a:pt x="27" y="417"/>
                  </a:lnTo>
                  <a:lnTo>
                    <a:pt x="45" y="364"/>
                  </a:lnTo>
                  <a:lnTo>
                    <a:pt x="72" y="311"/>
                  </a:lnTo>
                  <a:lnTo>
                    <a:pt x="98" y="262"/>
                  </a:lnTo>
                  <a:lnTo>
                    <a:pt x="132" y="217"/>
                  </a:lnTo>
                  <a:lnTo>
                    <a:pt x="173" y="175"/>
                  </a:lnTo>
                  <a:lnTo>
                    <a:pt x="215" y="137"/>
                  </a:lnTo>
                  <a:lnTo>
                    <a:pt x="260" y="103"/>
                  </a:lnTo>
                  <a:lnTo>
                    <a:pt x="309" y="72"/>
                  </a:lnTo>
                  <a:lnTo>
                    <a:pt x="358" y="46"/>
                  </a:lnTo>
                  <a:lnTo>
                    <a:pt x="414" y="27"/>
                  </a:lnTo>
                  <a:lnTo>
                    <a:pt x="471" y="12"/>
                  </a:lnTo>
                  <a:lnTo>
                    <a:pt x="527" y="4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48" y="4"/>
                  </a:lnTo>
                  <a:lnTo>
                    <a:pt x="708" y="12"/>
                  </a:lnTo>
                  <a:lnTo>
                    <a:pt x="765" y="27"/>
                  </a:lnTo>
                  <a:lnTo>
                    <a:pt x="817" y="46"/>
                  </a:lnTo>
                  <a:lnTo>
                    <a:pt x="870" y="72"/>
                  </a:lnTo>
                  <a:lnTo>
                    <a:pt x="919" y="103"/>
                  </a:lnTo>
                  <a:lnTo>
                    <a:pt x="964" y="137"/>
                  </a:lnTo>
                  <a:lnTo>
                    <a:pt x="1006" y="175"/>
                  </a:lnTo>
                  <a:lnTo>
                    <a:pt x="1043" y="217"/>
                  </a:lnTo>
                  <a:lnTo>
                    <a:pt x="1077" y="262"/>
                  </a:lnTo>
                  <a:lnTo>
                    <a:pt x="1107" y="311"/>
                  </a:lnTo>
                  <a:lnTo>
                    <a:pt x="1134" y="364"/>
                  </a:lnTo>
                  <a:lnTo>
                    <a:pt x="1152" y="417"/>
                  </a:lnTo>
                  <a:lnTo>
                    <a:pt x="1168" y="474"/>
                  </a:lnTo>
                  <a:lnTo>
                    <a:pt x="1175" y="535"/>
                  </a:lnTo>
                  <a:lnTo>
                    <a:pt x="1179" y="596"/>
                  </a:lnTo>
                  <a:lnTo>
                    <a:pt x="1179" y="59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0" name="Freeform 9"/>
            <p:cNvSpPr>
              <a:spLocks noChangeAspect="1"/>
            </p:cNvSpPr>
            <p:nvPr/>
          </p:nvSpPr>
          <p:spPr bwMode="auto">
            <a:xfrm>
              <a:off x="2109" y="3849"/>
              <a:ext cx="26" cy="3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4" y="30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27" h="37">
                  <a:moveTo>
                    <a:pt x="0" y="15"/>
                  </a:moveTo>
                  <a:lnTo>
                    <a:pt x="0" y="15"/>
                  </a:lnTo>
                  <a:lnTo>
                    <a:pt x="4" y="30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1" name="Freeform 10"/>
            <p:cNvSpPr>
              <a:spLocks noChangeAspect="1"/>
            </p:cNvSpPr>
            <p:nvPr/>
          </p:nvSpPr>
          <p:spPr bwMode="auto">
            <a:xfrm>
              <a:off x="1480" y="3724"/>
              <a:ext cx="332" cy="376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3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308" y="23"/>
                </a:cxn>
                <a:cxn ang="0">
                  <a:pos x="308" y="23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90"/>
                </a:cxn>
                <a:cxn ang="0">
                  <a:pos x="305" y="190"/>
                </a:cxn>
                <a:cxn ang="0">
                  <a:pos x="301" y="376"/>
                </a:cxn>
                <a:cxn ang="0">
                  <a:pos x="301" y="376"/>
                </a:cxn>
                <a:cxn ang="0">
                  <a:pos x="323" y="376"/>
                </a:cxn>
                <a:cxn ang="0">
                  <a:pos x="323" y="376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0"/>
                </a:cxn>
                <a:cxn ang="0">
                  <a:pos x="327" y="160"/>
                </a:cxn>
                <a:cxn ang="0">
                  <a:pos x="331" y="0"/>
                </a:cxn>
                <a:cxn ang="0">
                  <a:pos x="331" y="0"/>
                </a:cxn>
              </a:cxnLst>
              <a:rect l="0" t="0" r="r" b="b"/>
              <a:pathLst>
                <a:path w="331" h="376">
                  <a:moveTo>
                    <a:pt x="331" y="0"/>
                  </a:moveTo>
                  <a:lnTo>
                    <a:pt x="3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308" y="23"/>
                  </a:lnTo>
                  <a:lnTo>
                    <a:pt x="308" y="23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90"/>
                  </a:lnTo>
                  <a:lnTo>
                    <a:pt x="305" y="190"/>
                  </a:lnTo>
                  <a:lnTo>
                    <a:pt x="301" y="376"/>
                  </a:lnTo>
                  <a:lnTo>
                    <a:pt x="301" y="376"/>
                  </a:lnTo>
                  <a:lnTo>
                    <a:pt x="323" y="376"/>
                  </a:lnTo>
                  <a:lnTo>
                    <a:pt x="323" y="376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2" name="Freeform 11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9" y="68"/>
                </a:cxn>
                <a:cxn ang="0">
                  <a:pos x="11" y="106"/>
                </a:cxn>
                <a:cxn ang="0">
                  <a:pos x="0" y="182"/>
                </a:cxn>
                <a:cxn ang="0">
                  <a:pos x="0" y="224"/>
                </a:cxn>
                <a:cxn ang="0">
                  <a:pos x="4" y="299"/>
                </a:cxn>
                <a:cxn ang="0">
                  <a:pos x="19" y="371"/>
                </a:cxn>
                <a:cxn ang="0">
                  <a:pos x="42" y="443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1" y="106"/>
                  </a:lnTo>
                  <a:lnTo>
                    <a:pt x="4" y="144"/>
                  </a:lnTo>
                  <a:lnTo>
                    <a:pt x="0" y="182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61"/>
                  </a:lnTo>
                  <a:lnTo>
                    <a:pt x="4" y="299"/>
                  </a:lnTo>
                  <a:lnTo>
                    <a:pt x="8" y="337"/>
                  </a:lnTo>
                  <a:lnTo>
                    <a:pt x="19" y="371"/>
                  </a:lnTo>
                  <a:lnTo>
                    <a:pt x="27" y="409"/>
                  </a:lnTo>
                  <a:lnTo>
                    <a:pt x="42" y="443"/>
                  </a:lnTo>
                  <a:lnTo>
                    <a:pt x="72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3" name="Freeform 12"/>
            <p:cNvSpPr>
              <a:spLocks noChangeAspect="1"/>
            </p:cNvSpPr>
            <p:nvPr/>
          </p:nvSpPr>
          <p:spPr bwMode="auto">
            <a:xfrm>
              <a:off x="1454" y="3603"/>
              <a:ext cx="1110" cy="553"/>
            </a:xfrm>
            <a:custGeom>
              <a:avLst/>
              <a:gdLst/>
              <a:ahLst/>
              <a:cxnLst>
                <a:cxn ang="0">
                  <a:pos x="403" y="527"/>
                </a:cxn>
                <a:cxn ang="0">
                  <a:pos x="456" y="531"/>
                </a:cxn>
                <a:cxn ang="0">
                  <a:pos x="509" y="523"/>
                </a:cxn>
                <a:cxn ang="0">
                  <a:pos x="584" y="512"/>
                </a:cxn>
                <a:cxn ang="0">
                  <a:pos x="588" y="512"/>
                </a:cxn>
                <a:cxn ang="0">
                  <a:pos x="670" y="516"/>
                </a:cxn>
                <a:cxn ang="0">
                  <a:pos x="682" y="527"/>
                </a:cxn>
                <a:cxn ang="0">
                  <a:pos x="761" y="538"/>
                </a:cxn>
                <a:cxn ang="0">
                  <a:pos x="780" y="535"/>
                </a:cxn>
                <a:cxn ang="0">
                  <a:pos x="802" y="516"/>
                </a:cxn>
                <a:cxn ang="0">
                  <a:pos x="802" y="516"/>
                </a:cxn>
                <a:cxn ang="0">
                  <a:pos x="821" y="489"/>
                </a:cxn>
                <a:cxn ang="0">
                  <a:pos x="829" y="478"/>
                </a:cxn>
                <a:cxn ang="0">
                  <a:pos x="836" y="466"/>
                </a:cxn>
                <a:cxn ang="0">
                  <a:pos x="844" y="447"/>
                </a:cxn>
                <a:cxn ang="0">
                  <a:pos x="874" y="425"/>
                </a:cxn>
                <a:cxn ang="0">
                  <a:pos x="893" y="387"/>
                </a:cxn>
                <a:cxn ang="0">
                  <a:pos x="908" y="349"/>
                </a:cxn>
                <a:cxn ang="0">
                  <a:pos x="908" y="345"/>
                </a:cxn>
                <a:cxn ang="0">
                  <a:pos x="908" y="334"/>
                </a:cxn>
                <a:cxn ang="0">
                  <a:pos x="908" y="319"/>
                </a:cxn>
                <a:cxn ang="0">
                  <a:pos x="904" y="307"/>
                </a:cxn>
                <a:cxn ang="0">
                  <a:pos x="927" y="284"/>
                </a:cxn>
                <a:cxn ang="0">
                  <a:pos x="938" y="262"/>
                </a:cxn>
                <a:cxn ang="0">
                  <a:pos x="942" y="209"/>
                </a:cxn>
                <a:cxn ang="0">
                  <a:pos x="942" y="212"/>
                </a:cxn>
                <a:cxn ang="0">
                  <a:pos x="945" y="201"/>
                </a:cxn>
                <a:cxn ang="0">
                  <a:pos x="938" y="178"/>
                </a:cxn>
                <a:cxn ang="0">
                  <a:pos x="1043" y="171"/>
                </a:cxn>
                <a:cxn ang="0">
                  <a:pos x="1043" y="171"/>
                </a:cxn>
                <a:cxn ang="0">
                  <a:pos x="1073" y="163"/>
                </a:cxn>
                <a:cxn ang="0">
                  <a:pos x="1092" y="144"/>
                </a:cxn>
                <a:cxn ang="0">
                  <a:pos x="1107" y="118"/>
                </a:cxn>
                <a:cxn ang="0">
                  <a:pos x="1111" y="91"/>
                </a:cxn>
                <a:cxn ang="0">
                  <a:pos x="1111" y="87"/>
                </a:cxn>
                <a:cxn ang="0">
                  <a:pos x="1107" y="61"/>
                </a:cxn>
                <a:cxn ang="0">
                  <a:pos x="1085" y="27"/>
                </a:cxn>
                <a:cxn ang="0">
                  <a:pos x="1062" y="12"/>
                </a:cxn>
                <a:cxn ang="0">
                  <a:pos x="1043" y="8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73" y="0"/>
                </a:cxn>
                <a:cxn ang="0">
                  <a:pos x="565" y="4"/>
                </a:cxn>
                <a:cxn ang="0">
                  <a:pos x="520" y="15"/>
                </a:cxn>
                <a:cxn ang="0">
                  <a:pos x="403" y="68"/>
                </a:cxn>
                <a:cxn ang="0">
                  <a:pos x="27" y="68"/>
                </a:cxn>
                <a:cxn ang="0">
                  <a:pos x="15" y="114"/>
                </a:cxn>
                <a:cxn ang="0">
                  <a:pos x="0" y="201"/>
                </a:cxn>
                <a:cxn ang="0">
                  <a:pos x="0" y="247"/>
                </a:cxn>
                <a:cxn ang="0">
                  <a:pos x="4" y="330"/>
                </a:cxn>
                <a:cxn ang="0">
                  <a:pos x="23" y="409"/>
                </a:cxn>
                <a:cxn ang="0">
                  <a:pos x="49" y="481"/>
                </a:cxn>
                <a:cxn ang="0">
                  <a:pos x="83" y="553"/>
                </a:cxn>
                <a:cxn ang="0">
                  <a:pos x="403" y="550"/>
                </a:cxn>
                <a:cxn ang="0">
                  <a:pos x="403" y="527"/>
                </a:cxn>
              </a:cxnLst>
              <a:rect l="0" t="0" r="r" b="b"/>
              <a:pathLst>
                <a:path w="1111" h="553">
                  <a:moveTo>
                    <a:pt x="403" y="527"/>
                  </a:moveTo>
                  <a:lnTo>
                    <a:pt x="403" y="527"/>
                  </a:lnTo>
                  <a:lnTo>
                    <a:pt x="429" y="531"/>
                  </a:lnTo>
                  <a:lnTo>
                    <a:pt x="456" y="531"/>
                  </a:lnTo>
                  <a:lnTo>
                    <a:pt x="509" y="523"/>
                  </a:lnTo>
                  <a:lnTo>
                    <a:pt x="509" y="523"/>
                  </a:lnTo>
                  <a:lnTo>
                    <a:pt x="542" y="516"/>
                  </a:lnTo>
                  <a:lnTo>
                    <a:pt x="584" y="512"/>
                  </a:lnTo>
                  <a:lnTo>
                    <a:pt x="584" y="512"/>
                  </a:lnTo>
                  <a:lnTo>
                    <a:pt x="588" y="512"/>
                  </a:lnTo>
                  <a:lnTo>
                    <a:pt x="588" y="512"/>
                  </a:lnTo>
                  <a:lnTo>
                    <a:pt x="670" y="516"/>
                  </a:lnTo>
                  <a:lnTo>
                    <a:pt x="670" y="516"/>
                  </a:lnTo>
                  <a:lnTo>
                    <a:pt x="682" y="527"/>
                  </a:lnTo>
                  <a:lnTo>
                    <a:pt x="757" y="538"/>
                  </a:lnTo>
                  <a:lnTo>
                    <a:pt x="761" y="538"/>
                  </a:lnTo>
                  <a:lnTo>
                    <a:pt x="761" y="538"/>
                  </a:lnTo>
                  <a:lnTo>
                    <a:pt x="780" y="535"/>
                  </a:lnTo>
                  <a:lnTo>
                    <a:pt x="791" y="527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21" y="489"/>
                  </a:lnTo>
                  <a:lnTo>
                    <a:pt x="832" y="478"/>
                  </a:lnTo>
                  <a:lnTo>
                    <a:pt x="829" y="478"/>
                  </a:lnTo>
                  <a:lnTo>
                    <a:pt x="829" y="478"/>
                  </a:lnTo>
                  <a:lnTo>
                    <a:pt x="836" y="466"/>
                  </a:lnTo>
                  <a:lnTo>
                    <a:pt x="844" y="447"/>
                  </a:lnTo>
                  <a:lnTo>
                    <a:pt x="844" y="447"/>
                  </a:lnTo>
                  <a:lnTo>
                    <a:pt x="859" y="436"/>
                  </a:lnTo>
                  <a:lnTo>
                    <a:pt x="874" y="425"/>
                  </a:lnTo>
                  <a:lnTo>
                    <a:pt x="874" y="425"/>
                  </a:lnTo>
                  <a:lnTo>
                    <a:pt x="893" y="387"/>
                  </a:lnTo>
                  <a:lnTo>
                    <a:pt x="904" y="353"/>
                  </a:lnTo>
                  <a:lnTo>
                    <a:pt x="908" y="349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34"/>
                  </a:lnTo>
                  <a:lnTo>
                    <a:pt x="908" y="334"/>
                  </a:lnTo>
                  <a:lnTo>
                    <a:pt x="908" y="319"/>
                  </a:lnTo>
                  <a:lnTo>
                    <a:pt x="904" y="307"/>
                  </a:lnTo>
                  <a:lnTo>
                    <a:pt x="904" y="307"/>
                  </a:lnTo>
                  <a:lnTo>
                    <a:pt x="919" y="296"/>
                  </a:lnTo>
                  <a:lnTo>
                    <a:pt x="927" y="284"/>
                  </a:lnTo>
                  <a:lnTo>
                    <a:pt x="934" y="265"/>
                  </a:lnTo>
                  <a:lnTo>
                    <a:pt x="938" y="262"/>
                  </a:lnTo>
                  <a:lnTo>
                    <a:pt x="938" y="262"/>
                  </a:lnTo>
                  <a:lnTo>
                    <a:pt x="942" y="209"/>
                  </a:lnTo>
                  <a:lnTo>
                    <a:pt x="942" y="212"/>
                  </a:lnTo>
                  <a:lnTo>
                    <a:pt x="942" y="212"/>
                  </a:lnTo>
                  <a:lnTo>
                    <a:pt x="945" y="201"/>
                  </a:lnTo>
                  <a:lnTo>
                    <a:pt x="945" y="201"/>
                  </a:lnTo>
                  <a:lnTo>
                    <a:pt x="942" y="190"/>
                  </a:lnTo>
                  <a:lnTo>
                    <a:pt x="938" y="178"/>
                  </a:lnTo>
                  <a:lnTo>
                    <a:pt x="938" y="178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58" y="167"/>
                  </a:lnTo>
                  <a:lnTo>
                    <a:pt x="1073" y="163"/>
                  </a:lnTo>
                  <a:lnTo>
                    <a:pt x="1085" y="152"/>
                  </a:lnTo>
                  <a:lnTo>
                    <a:pt x="1092" y="144"/>
                  </a:lnTo>
                  <a:lnTo>
                    <a:pt x="1100" y="133"/>
                  </a:lnTo>
                  <a:lnTo>
                    <a:pt x="1107" y="118"/>
                  </a:lnTo>
                  <a:lnTo>
                    <a:pt x="1111" y="106"/>
                  </a:lnTo>
                  <a:lnTo>
                    <a:pt x="1111" y="91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07" y="61"/>
                  </a:lnTo>
                  <a:lnTo>
                    <a:pt x="1092" y="34"/>
                  </a:lnTo>
                  <a:lnTo>
                    <a:pt x="1085" y="27"/>
                  </a:lnTo>
                  <a:lnTo>
                    <a:pt x="1073" y="15"/>
                  </a:lnTo>
                  <a:lnTo>
                    <a:pt x="1062" y="12"/>
                  </a:lnTo>
                  <a:lnTo>
                    <a:pt x="1047" y="8"/>
                  </a:lnTo>
                  <a:lnTo>
                    <a:pt x="1043" y="8"/>
                  </a:lnTo>
                  <a:lnTo>
                    <a:pt x="1043" y="8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5" y="4"/>
                  </a:lnTo>
                  <a:lnTo>
                    <a:pt x="565" y="4"/>
                  </a:lnTo>
                  <a:lnTo>
                    <a:pt x="520" y="15"/>
                  </a:lnTo>
                  <a:lnTo>
                    <a:pt x="478" y="34"/>
                  </a:lnTo>
                  <a:lnTo>
                    <a:pt x="403" y="68"/>
                  </a:lnTo>
                  <a:lnTo>
                    <a:pt x="403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15" y="114"/>
                  </a:lnTo>
                  <a:lnTo>
                    <a:pt x="4" y="156"/>
                  </a:lnTo>
                  <a:lnTo>
                    <a:pt x="0" y="201"/>
                  </a:lnTo>
                  <a:lnTo>
                    <a:pt x="0" y="247"/>
                  </a:lnTo>
                  <a:lnTo>
                    <a:pt x="0" y="247"/>
                  </a:lnTo>
                  <a:lnTo>
                    <a:pt x="0" y="288"/>
                  </a:lnTo>
                  <a:lnTo>
                    <a:pt x="4" y="330"/>
                  </a:lnTo>
                  <a:lnTo>
                    <a:pt x="11" y="368"/>
                  </a:lnTo>
                  <a:lnTo>
                    <a:pt x="23" y="409"/>
                  </a:lnTo>
                  <a:lnTo>
                    <a:pt x="34" y="447"/>
                  </a:lnTo>
                  <a:lnTo>
                    <a:pt x="49" y="481"/>
                  </a:lnTo>
                  <a:lnTo>
                    <a:pt x="64" y="519"/>
                  </a:lnTo>
                  <a:lnTo>
                    <a:pt x="83" y="553"/>
                  </a:lnTo>
                  <a:lnTo>
                    <a:pt x="83" y="553"/>
                  </a:lnTo>
                  <a:lnTo>
                    <a:pt x="403" y="550"/>
                  </a:lnTo>
                  <a:lnTo>
                    <a:pt x="403" y="550"/>
                  </a:lnTo>
                  <a:lnTo>
                    <a:pt x="403" y="527"/>
                  </a:lnTo>
                  <a:lnTo>
                    <a:pt x="403" y="5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4" name="Freeform 13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1" y="68"/>
                </a:cxn>
                <a:cxn ang="0">
                  <a:pos x="4" y="106"/>
                </a:cxn>
                <a:cxn ang="0">
                  <a:pos x="0" y="224"/>
                </a:cxn>
                <a:cxn ang="0">
                  <a:pos x="0" y="299"/>
                </a:cxn>
                <a:cxn ang="0">
                  <a:pos x="19" y="409"/>
                </a:cxn>
                <a:cxn ang="0">
                  <a:pos x="42" y="474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4" y="106"/>
                  </a:lnTo>
                  <a:lnTo>
                    <a:pt x="0" y="144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99"/>
                  </a:lnTo>
                  <a:lnTo>
                    <a:pt x="11" y="371"/>
                  </a:lnTo>
                  <a:lnTo>
                    <a:pt x="19" y="409"/>
                  </a:lnTo>
                  <a:lnTo>
                    <a:pt x="30" y="443"/>
                  </a:lnTo>
                  <a:lnTo>
                    <a:pt x="42" y="474"/>
                  </a:lnTo>
                  <a:lnTo>
                    <a:pt x="57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5" name="Freeform 14"/>
            <p:cNvSpPr>
              <a:spLocks noChangeAspect="1"/>
            </p:cNvSpPr>
            <p:nvPr/>
          </p:nvSpPr>
          <p:spPr bwMode="auto">
            <a:xfrm>
              <a:off x="1445" y="3724"/>
              <a:ext cx="368" cy="378"/>
            </a:xfrm>
            <a:custGeom>
              <a:avLst/>
              <a:gdLst/>
              <a:ahLst/>
              <a:cxnLst>
                <a:cxn ang="0">
                  <a:pos x="354" y="163"/>
                </a:cxn>
                <a:cxn ang="0">
                  <a:pos x="354" y="163"/>
                </a:cxn>
                <a:cxn ang="0">
                  <a:pos x="354" y="163"/>
                </a:cxn>
                <a:cxn ang="0">
                  <a:pos x="354" y="160"/>
                </a:cxn>
                <a:cxn ang="0">
                  <a:pos x="354" y="160"/>
                </a:cxn>
                <a:cxn ang="0">
                  <a:pos x="358" y="0"/>
                </a:cxn>
                <a:cxn ang="0">
                  <a:pos x="358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4" y="61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4" y="194"/>
                </a:cxn>
                <a:cxn ang="0">
                  <a:pos x="15" y="258"/>
                </a:cxn>
                <a:cxn ang="0">
                  <a:pos x="30" y="319"/>
                </a:cxn>
                <a:cxn ang="0">
                  <a:pos x="57" y="379"/>
                </a:cxn>
                <a:cxn ang="0">
                  <a:pos x="57" y="379"/>
                </a:cxn>
                <a:cxn ang="0">
                  <a:pos x="350" y="376"/>
                </a:cxn>
                <a:cxn ang="0">
                  <a:pos x="350" y="376"/>
                </a:cxn>
                <a:cxn ang="0">
                  <a:pos x="354" y="163"/>
                </a:cxn>
                <a:cxn ang="0">
                  <a:pos x="354" y="163"/>
                </a:cxn>
              </a:cxnLst>
              <a:rect l="0" t="0" r="r" b="b"/>
              <a:pathLst>
                <a:path w="358" h="379">
                  <a:moveTo>
                    <a:pt x="354" y="163"/>
                  </a:moveTo>
                  <a:lnTo>
                    <a:pt x="354" y="163"/>
                  </a:lnTo>
                  <a:lnTo>
                    <a:pt x="354" y="163"/>
                  </a:lnTo>
                  <a:lnTo>
                    <a:pt x="354" y="160"/>
                  </a:lnTo>
                  <a:lnTo>
                    <a:pt x="354" y="16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61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4" y="194"/>
                  </a:lnTo>
                  <a:lnTo>
                    <a:pt x="15" y="258"/>
                  </a:lnTo>
                  <a:lnTo>
                    <a:pt x="30" y="319"/>
                  </a:lnTo>
                  <a:lnTo>
                    <a:pt x="57" y="379"/>
                  </a:lnTo>
                  <a:lnTo>
                    <a:pt x="57" y="379"/>
                  </a:lnTo>
                  <a:lnTo>
                    <a:pt x="350" y="376"/>
                  </a:lnTo>
                  <a:lnTo>
                    <a:pt x="350" y="376"/>
                  </a:lnTo>
                  <a:lnTo>
                    <a:pt x="354" y="163"/>
                  </a:lnTo>
                  <a:lnTo>
                    <a:pt x="354" y="16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 bwMode="auto">
            <a:xfrm>
              <a:off x="1842" y="3694"/>
              <a:ext cx="383" cy="250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30" y="3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132" y="0"/>
                </a:cxn>
                <a:cxn ang="0">
                  <a:pos x="181" y="4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271" y="15"/>
                </a:cxn>
                <a:cxn ang="0">
                  <a:pos x="309" y="3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77" y="156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58" y="231"/>
                </a:cxn>
                <a:cxn ang="0">
                  <a:pos x="346" y="224"/>
                </a:cxn>
                <a:cxn ang="0">
                  <a:pos x="335" y="220"/>
                </a:cxn>
                <a:cxn ang="0">
                  <a:pos x="335" y="220"/>
                </a:cxn>
                <a:cxn ang="0">
                  <a:pos x="328" y="209"/>
                </a:cxn>
                <a:cxn ang="0">
                  <a:pos x="324" y="190"/>
                </a:cxn>
                <a:cxn ang="0">
                  <a:pos x="309" y="140"/>
                </a:cxn>
                <a:cxn ang="0">
                  <a:pos x="305" y="129"/>
                </a:cxn>
                <a:cxn ang="0">
                  <a:pos x="218" y="118"/>
                </a:cxn>
                <a:cxn ang="0">
                  <a:pos x="215" y="129"/>
                </a:cxn>
                <a:cxn ang="0">
                  <a:pos x="215" y="129"/>
                </a:cxn>
                <a:cxn ang="0">
                  <a:pos x="207" y="144"/>
                </a:cxn>
                <a:cxn ang="0">
                  <a:pos x="181" y="178"/>
                </a:cxn>
                <a:cxn ang="0">
                  <a:pos x="166" y="201"/>
                </a:cxn>
                <a:cxn ang="0">
                  <a:pos x="143" y="220"/>
                </a:cxn>
                <a:cxn ang="0">
                  <a:pos x="121" y="235"/>
                </a:cxn>
                <a:cxn ang="0">
                  <a:pos x="90" y="250"/>
                </a:cxn>
                <a:cxn ang="0">
                  <a:pos x="90" y="250"/>
                </a:cxn>
                <a:cxn ang="0">
                  <a:pos x="75" y="250"/>
                </a:cxn>
                <a:cxn ang="0">
                  <a:pos x="49" y="246"/>
                </a:cxn>
                <a:cxn ang="0">
                  <a:pos x="34" y="239"/>
                </a:cxn>
                <a:cxn ang="0">
                  <a:pos x="19" y="231"/>
                </a:cxn>
                <a:cxn ang="0">
                  <a:pos x="8" y="216"/>
                </a:cxn>
                <a:cxn ang="0">
                  <a:pos x="0" y="197"/>
                </a:cxn>
                <a:cxn ang="0">
                  <a:pos x="0" y="46"/>
                </a:cxn>
              </a:cxnLst>
              <a:rect l="0" t="0" r="r" b="b"/>
              <a:pathLst>
                <a:path w="384" h="250">
                  <a:moveTo>
                    <a:pt x="0" y="46"/>
                  </a:moveTo>
                  <a:lnTo>
                    <a:pt x="0" y="46"/>
                  </a:lnTo>
                  <a:lnTo>
                    <a:pt x="30" y="3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132" y="0"/>
                  </a:lnTo>
                  <a:lnTo>
                    <a:pt x="181" y="4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71" y="15"/>
                  </a:lnTo>
                  <a:lnTo>
                    <a:pt x="309" y="34"/>
                  </a:lnTo>
                  <a:lnTo>
                    <a:pt x="369" y="72"/>
                  </a:lnTo>
                  <a:lnTo>
                    <a:pt x="369" y="72"/>
                  </a:lnTo>
                  <a:lnTo>
                    <a:pt x="377" y="156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58" y="231"/>
                  </a:lnTo>
                  <a:lnTo>
                    <a:pt x="346" y="224"/>
                  </a:lnTo>
                  <a:lnTo>
                    <a:pt x="335" y="220"/>
                  </a:lnTo>
                  <a:lnTo>
                    <a:pt x="335" y="220"/>
                  </a:lnTo>
                  <a:lnTo>
                    <a:pt x="328" y="209"/>
                  </a:lnTo>
                  <a:lnTo>
                    <a:pt x="324" y="190"/>
                  </a:lnTo>
                  <a:lnTo>
                    <a:pt x="309" y="140"/>
                  </a:lnTo>
                  <a:lnTo>
                    <a:pt x="305" y="129"/>
                  </a:lnTo>
                  <a:lnTo>
                    <a:pt x="218" y="118"/>
                  </a:lnTo>
                  <a:lnTo>
                    <a:pt x="215" y="129"/>
                  </a:lnTo>
                  <a:lnTo>
                    <a:pt x="215" y="129"/>
                  </a:lnTo>
                  <a:lnTo>
                    <a:pt x="207" y="144"/>
                  </a:lnTo>
                  <a:lnTo>
                    <a:pt x="181" y="178"/>
                  </a:lnTo>
                  <a:lnTo>
                    <a:pt x="166" y="201"/>
                  </a:lnTo>
                  <a:lnTo>
                    <a:pt x="143" y="220"/>
                  </a:lnTo>
                  <a:lnTo>
                    <a:pt x="121" y="235"/>
                  </a:lnTo>
                  <a:lnTo>
                    <a:pt x="90" y="250"/>
                  </a:lnTo>
                  <a:lnTo>
                    <a:pt x="90" y="250"/>
                  </a:lnTo>
                  <a:lnTo>
                    <a:pt x="75" y="250"/>
                  </a:lnTo>
                  <a:lnTo>
                    <a:pt x="49" y="246"/>
                  </a:lnTo>
                  <a:lnTo>
                    <a:pt x="34" y="239"/>
                  </a:lnTo>
                  <a:lnTo>
                    <a:pt x="19" y="231"/>
                  </a:lnTo>
                  <a:lnTo>
                    <a:pt x="8" y="216"/>
                  </a:lnTo>
                  <a:lnTo>
                    <a:pt x="0" y="197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7" name="Freeform 16"/>
            <p:cNvSpPr>
              <a:spLocks noChangeAspect="1" noEditPoints="1"/>
            </p:cNvSpPr>
            <p:nvPr/>
          </p:nvSpPr>
          <p:spPr bwMode="auto">
            <a:xfrm>
              <a:off x="1842" y="3694"/>
              <a:ext cx="383" cy="231"/>
            </a:xfrm>
            <a:custGeom>
              <a:avLst/>
              <a:gdLst/>
              <a:ahLst/>
              <a:cxnLst>
                <a:cxn ang="0">
                  <a:pos x="203" y="144"/>
                </a:cxn>
                <a:cxn ang="0">
                  <a:pos x="203" y="144"/>
                </a:cxn>
                <a:cxn ang="0">
                  <a:pos x="200" y="152"/>
                </a:cxn>
                <a:cxn ang="0">
                  <a:pos x="185" y="178"/>
                </a:cxn>
                <a:cxn ang="0">
                  <a:pos x="185" y="178"/>
                </a:cxn>
                <a:cxn ang="0">
                  <a:pos x="203" y="152"/>
                </a:cxn>
                <a:cxn ang="0">
                  <a:pos x="211" y="133"/>
                </a:cxn>
                <a:cxn ang="0">
                  <a:pos x="207" y="133"/>
                </a:cxn>
                <a:cxn ang="0">
                  <a:pos x="203" y="14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09" y="34"/>
                </a:cxn>
                <a:cxn ang="0">
                  <a:pos x="271" y="15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181" y="4"/>
                </a:cxn>
                <a:cxn ang="0">
                  <a:pos x="132" y="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30" y="30"/>
                </a:cxn>
                <a:cxn ang="0">
                  <a:pos x="0" y="46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34" y="46"/>
                </a:cxn>
                <a:cxn ang="0">
                  <a:pos x="79" y="19"/>
                </a:cxn>
                <a:cxn ang="0">
                  <a:pos x="79" y="19"/>
                </a:cxn>
                <a:cxn ang="0">
                  <a:pos x="128" y="15"/>
                </a:cxn>
                <a:cxn ang="0">
                  <a:pos x="177" y="15"/>
                </a:cxn>
                <a:cxn ang="0">
                  <a:pos x="234" y="19"/>
                </a:cxn>
                <a:cxn ang="0">
                  <a:pos x="234" y="19"/>
                </a:cxn>
                <a:cxn ang="0">
                  <a:pos x="264" y="30"/>
                </a:cxn>
                <a:cxn ang="0">
                  <a:pos x="298" y="49"/>
                </a:cxn>
                <a:cxn ang="0">
                  <a:pos x="358" y="87"/>
                </a:cxn>
                <a:cxn ang="0">
                  <a:pos x="358" y="87"/>
                </a:cxn>
                <a:cxn ang="0">
                  <a:pos x="373" y="231"/>
                </a:cxn>
                <a:cxn ang="0">
                  <a:pos x="373" y="231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77" y="156"/>
                </a:cxn>
                <a:cxn ang="0">
                  <a:pos x="369" y="72"/>
                </a:cxn>
                <a:cxn ang="0">
                  <a:pos x="369" y="72"/>
                </a:cxn>
              </a:cxnLst>
              <a:rect l="0" t="0" r="r" b="b"/>
              <a:pathLst>
                <a:path w="384" h="231">
                  <a:moveTo>
                    <a:pt x="203" y="144"/>
                  </a:moveTo>
                  <a:lnTo>
                    <a:pt x="203" y="144"/>
                  </a:lnTo>
                  <a:lnTo>
                    <a:pt x="200" y="152"/>
                  </a:lnTo>
                  <a:lnTo>
                    <a:pt x="185" y="178"/>
                  </a:lnTo>
                  <a:lnTo>
                    <a:pt x="185" y="178"/>
                  </a:lnTo>
                  <a:lnTo>
                    <a:pt x="203" y="152"/>
                  </a:lnTo>
                  <a:lnTo>
                    <a:pt x="211" y="133"/>
                  </a:lnTo>
                  <a:lnTo>
                    <a:pt x="207" y="133"/>
                  </a:lnTo>
                  <a:lnTo>
                    <a:pt x="203" y="144"/>
                  </a:lnTo>
                  <a:close/>
                  <a:moveTo>
                    <a:pt x="369" y="72"/>
                  </a:moveTo>
                  <a:lnTo>
                    <a:pt x="369" y="72"/>
                  </a:lnTo>
                  <a:lnTo>
                    <a:pt x="309" y="34"/>
                  </a:lnTo>
                  <a:lnTo>
                    <a:pt x="271" y="15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181" y="4"/>
                  </a:lnTo>
                  <a:lnTo>
                    <a:pt x="132" y="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30" y="30"/>
                  </a:lnTo>
                  <a:lnTo>
                    <a:pt x="0" y="46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34" y="4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128" y="15"/>
                  </a:lnTo>
                  <a:lnTo>
                    <a:pt x="177" y="15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64" y="30"/>
                  </a:lnTo>
                  <a:lnTo>
                    <a:pt x="298" y="49"/>
                  </a:lnTo>
                  <a:lnTo>
                    <a:pt x="358" y="87"/>
                  </a:lnTo>
                  <a:lnTo>
                    <a:pt x="358" y="87"/>
                  </a:lnTo>
                  <a:lnTo>
                    <a:pt x="373" y="231"/>
                  </a:lnTo>
                  <a:lnTo>
                    <a:pt x="373" y="231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77" y="156"/>
                  </a:lnTo>
                  <a:lnTo>
                    <a:pt x="369" y="72"/>
                  </a:lnTo>
                  <a:lnTo>
                    <a:pt x="369" y="72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 bwMode="auto">
            <a:xfrm>
              <a:off x="2102" y="3846"/>
              <a:ext cx="34" cy="41"/>
            </a:xfrm>
            <a:custGeom>
              <a:avLst/>
              <a:gdLst/>
              <a:ahLst/>
              <a:cxnLst>
                <a:cxn ang="0">
                  <a:pos x="34" y="41"/>
                </a:cxn>
                <a:cxn ang="0">
                  <a:pos x="11" y="34"/>
                </a:cxn>
                <a:cxn ang="0">
                  <a:pos x="11" y="34"/>
                </a:cxn>
                <a:cxn ang="0">
                  <a:pos x="4" y="26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4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34" y="41"/>
                </a:cxn>
                <a:cxn ang="0">
                  <a:pos x="34" y="41"/>
                </a:cxn>
              </a:cxnLst>
              <a:rect l="0" t="0" r="r" b="b"/>
              <a:pathLst>
                <a:path w="34" h="41">
                  <a:moveTo>
                    <a:pt x="34" y="41"/>
                  </a:moveTo>
                  <a:lnTo>
                    <a:pt x="11" y="34"/>
                  </a:lnTo>
                  <a:lnTo>
                    <a:pt x="11" y="34"/>
                  </a:lnTo>
                  <a:lnTo>
                    <a:pt x="4" y="2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34" y="41"/>
                  </a:lnTo>
                  <a:lnTo>
                    <a:pt x="34" y="41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 bwMode="auto">
            <a:xfrm>
              <a:off x="1835" y="3846"/>
              <a:ext cx="267" cy="239"/>
            </a:xfrm>
            <a:custGeom>
              <a:avLst/>
              <a:gdLst/>
              <a:ahLst/>
              <a:cxnLst>
                <a:cxn ang="0">
                  <a:pos x="203" y="216"/>
                </a:cxn>
                <a:cxn ang="0">
                  <a:pos x="203" y="216"/>
                </a:cxn>
                <a:cxn ang="0">
                  <a:pos x="154" y="220"/>
                </a:cxn>
                <a:cxn ang="0">
                  <a:pos x="116" y="227"/>
                </a:cxn>
                <a:cxn ang="0">
                  <a:pos x="116" y="227"/>
                </a:cxn>
                <a:cxn ang="0">
                  <a:pos x="82" y="235"/>
                </a:cxn>
                <a:cxn ang="0">
                  <a:pos x="56" y="238"/>
                </a:cxn>
                <a:cxn ang="0">
                  <a:pos x="41" y="235"/>
                </a:cxn>
                <a:cxn ang="0">
                  <a:pos x="26" y="231"/>
                </a:cxn>
                <a:cxn ang="0">
                  <a:pos x="15" y="227"/>
                </a:cxn>
                <a:cxn ang="0">
                  <a:pos x="0" y="216"/>
                </a:cxn>
                <a:cxn ang="0">
                  <a:pos x="3" y="94"/>
                </a:cxn>
                <a:cxn ang="0">
                  <a:pos x="3" y="94"/>
                </a:cxn>
                <a:cxn ang="0">
                  <a:pos x="15" y="106"/>
                </a:cxn>
                <a:cxn ang="0">
                  <a:pos x="26" y="113"/>
                </a:cxn>
                <a:cxn ang="0">
                  <a:pos x="56" y="125"/>
                </a:cxn>
                <a:cxn ang="0">
                  <a:pos x="79" y="129"/>
                </a:cxn>
                <a:cxn ang="0">
                  <a:pos x="101" y="129"/>
                </a:cxn>
                <a:cxn ang="0">
                  <a:pos x="105" y="129"/>
                </a:cxn>
                <a:cxn ang="0">
                  <a:pos x="105" y="125"/>
                </a:cxn>
                <a:cxn ang="0">
                  <a:pos x="105" y="125"/>
                </a:cxn>
                <a:cxn ang="0">
                  <a:pos x="131" y="117"/>
                </a:cxn>
                <a:cxn ang="0">
                  <a:pos x="158" y="102"/>
                </a:cxn>
                <a:cxn ang="0">
                  <a:pos x="180" y="83"/>
                </a:cxn>
                <a:cxn ang="0">
                  <a:pos x="199" y="64"/>
                </a:cxn>
                <a:cxn ang="0">
                  <a:pos x="225" y="26"/>
                </a:cxn>
                <a:cxn ang="0">
                  <a:pos x="244" y="0"/>
                </a:cxn>
                <a:cxn ang="0">
                  <a:pos x="244" y="0"/>
                </a:cxn>
                <a:cxn ang="0">
                  <a:pos x="252" y="0"/>
                </a:cxn>
                <a:cxn ang="0">
                  <a:pos x="252" y="0"/>
                </a:cxn>
                <a:cxn ang="0">
                  <a:pos x="248" y="15"/>
                </a:cxn>
                <a:cxn ang="0">
                  <a:pos x="248" y="26"/>
                </a:cxn>
                <a:cxn ang="0">
                  <a:pos x="256" y="41"/>
                </a:cxn>
                <a:cxn ang="0">
                  <a:pos x="256" y="41"/>
                </a:cxn>
                <a:cxn ang="0">
                  <a:pos x="241" y="60"/>
                </a:cxn>
                <a:cxn ang="0">
                  <a:pos x="237" y="76"/>
                </a:cxn>
                <a:cxn ang="0">
                  <a:pos x="241" y="83"/>
                </a:cxn>
                <a:cxn ang="0">
                  <a:pos x="244" y="94"/>
                </a:cxn>
                <a:cxn ang="0">
                  <a:pos x="244" y="94"/>
                </a:cxn>
                <a:cxn ang="0">
                  <a:pos x="244" y="102"/>
                </a:cxn>
                <a:cxn ang="0">
                  <a:pos x="244" y="102"/>
                </a:cxn>
                <a:cxn ang="0">
                  <a:pos x="237" y="110"/>
                </a:cxn>
                <a:cxn ang="0">
                  <a:pos x="222" y="125"/>
                </a:cxn>
                <a:cxn ang="0">
                  <a:pos x="218" y="136"/>
                </a:cxn>
                <a:cxn ang="0">
                  <a:pos x="218" y="148"/>
                </a:cxn>
                <a:cxn ang="0">
                  <a:pos x="218" y="159"/>
                </a:cxn>
                <a:cxn ang="0">
                  <a:pos x="222" y="170"/>
                </a:cxn>
                <a:cxn ang="0">
                  <a:pos x="267" y="220"/>
                </a:cxn>
                <a:cxn ang="0">
                  <a:pos x="267" y="220"/>
                </a:cxn>
                <a:cxn ang="0">
                  <a:pos x="203" y="216"/>
                </a:cxn>
                <a:cxn ang="0">
                  <a:pos x="203" y="216"/>
                </a:cxn>
              </a:cxnLst>
              <a:rect l="0" t="0" r="r" b="b"/>
              <a:pathLst>
                <a:path w="267" h="238">
                  <a:moveTo>
                    <a:pt x="203" y="216"/>
                  </a:moveTo>
                  <a:lnTo>
                    <a:pt x="203" y="216"/>
                  </a:lnTo>
                  <a:lnTo>
                    <a:pt x="154" y="220"/>
                  </a:lnTo>
                  <a:lnTo>
                    <a:pt x="116" y="227"/>
                  </a:lnTo>
                  <a:lnTo>
                    <a:pt x="116" y="227"/>
                  </a:lnTo>
                  <a:lnTo>
                    <a:pt x="82" y="235"/>
                  </a:lnTo>
                  <a:lnTo>
                    <a:pt x="56" y="238"/>
                  </a:lnTo>
                  <a:lnTo>
                    <a:pt x="41" y="235"/>
                  </a:lnTo>
                  <a:lnTo>
                    <a:pt x="26" y="231"/>
                  </a:lnTo>
                  <a:lnTo>
                    <a:pt x="15" y="227"/>
                  </a:lnTo>
                  <a:lnTo>
                    <a:pt x="0" y="216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15" y="106"/>
                  </a:lnTo>
                  <a:lnTo>
                    <a:pt x="26" y="113"/>
                  </a:lnTo>
                  <a:lnTo>
                    <a:pt x="56" y="125"/>
                  </a:lnTo>
                  <a:lnTo>
                    <a:pt x="79" y="129"/>
                  </a:lnTo>
                  <a:lnTo>
                    <a:pt x="101" y="129"/>
                  </a:lnTo>
                  <a:lnTo>
                    <a:pt x="105" y="129"/>
                  </a:lnTo>
                  <a:lnTo>
                    <a:pt x="105" y="125"/>
                  </a:lnTo>
                  <a:lnTo>
                    <a:pt x="105" y="125"/>
                  </a:lnTo>
                  <a:lnTo>
                    <a:pt x="131" y="117"/>
                  </a:lnTo>
                  <a:lnTo>
                    <a:pt x="158" y="102"/>
                  </a:lnTo>
                  <a:lnTo>
                    <a:pt x="180" y="83"/>
                  </a:lnTo>
                  <a:lnTo>
                    <a:pt x="199" y="64"/>
                  </a:lnTo>
                  <a:lnTo>
                    <a:pt x="225" y="26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48" y="15"/>
                  </a:lnTo>
                  <a:lnTo>
                    <a:pt x="248" y="26"/>
                  </a:lnTo>
                  <a:lnTo>
                    <a:pt x="256" y="41"/>
                  </a:lnTo>
                  <a:lnTo>
                    <a:pt x="256" y="41"/>
                  </a:lnTo>
                  <a:lnTo>
                    <a:pt x="241" y="60"/>
                  </a:lnTo>
                  <a:lnTo>
                    <a:pt x="237" y="76"/>
                  </a:lnTo>
                  <a:lnTo>
                    <a:pt x="241" y="83"/>
                  </a:lnTo>
                  <a:lnTo>
                    <a:pt x="244" y="94"/>
                  </a:lnTo>
                  <a:lnTo>
                    <a:pt x="244" y="94"/>
                  </a:lnTo>
                  <a:lnTo>
                    <a:pt x="244" y="102"/>
                  </a:lnTo>
                  <a:lnTo>
                    <a:pt x="244" y="102"/>
                  </a:lnTo>
                  <a:lnTo>
                    <a:pt x="237" y="110"/>
                  </a:lnTo>
                  <a:lnTo>
                    <a:pt x="222" y="125"/>
                  </a:lnTo>
                  <a:lnTo>
                    <a:pt x="218" y="136"/>
                  </a:lnTo>
                  <a:lnTo>
                    <a:pt x="218" y="148"/>
                  </a:lnTo>
                  <a:lnTo>
                    <a:pt x="218" y="159"/>
                  </a:lnTo>
                  <a:lnTo>
                    <a:pt x="222" y="170"/>
                  </a:lnTo>
                  <a:lnTo>
                    <a:pt x="267" y="220"/>
                  </a:lnTo>
                  <a:lnTo>
                    <a:pt x="267" y="220"/>
                  </a:lnTo>
                  <a:lnTo>
                    <a:pt x="203" y="216"/>
                  </a:lnTo>
                  <a:lnTo>
                    <a:pt x="203" y="21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0" name="Freeform 19"/>
            <p:cNvSpPr>
              <a:spLocks noChangeAspect="1"/>
            </p:cNvSpPr>
            <p:nvPr/>
          </p:nvSpPr>
          <p:spPr bwMode="auto">
            <a:xfrm>
              <a:off x="2083" y="3971"/>
              <a:ext cx="169" cy="125"/>
            </a:xfrm>
            <a:custGeom>
              <a:avLst/>
              <a:gdLst/>
              <a:ahLst/>
              <a:cxnLst>
                <a:cxn ang="0">
                  <a:pos x="166" y="79"/>
                </a:cxn>
                <a:cxn ang="0">
                  <a:pos x="166" y="79"/>
                </a:cxn>
                <a:cxn ang="0">
                  <a:pos x="166" y="83"/>
                </a:cxn>
                <a:cxn ang="0">
                  <a:pos x="136" y="121"/>
                </a:cxn>
                <a:cxn ang="0">
                  <a:pos x="136" y="121"/>
                </a:cxn>
                <a:cxn ang="0">
                  <a:pos x="128" y="125"/>
                </a:cxn>
                <a:cxn ang="0">
                  <a:pos x="128" y="125"/>
                </a:cxn>
                <a:cxn ang="0">
                  <a:pos x="72" y="117"/>
                </a:cxn>
                <a:cxn ang="0">
                  <a:pos x="72" y="117"/>
                </a:cxn>
                <a:cxn ang="0">
                  <a:pos x="0" y="41"/>
                </a:cxn>
                <a:cxn ang="0">
                  <a:pos x="0" y="41"/>
                </a:cxn>
                <a:cxn ang="0">
                  <a:pos x="4" y="15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5" y="26"/>
                </a:cxn>
                <a:cxn ang="0">
                  <a:pos x="90" y="57"/>
                </a:cxn>
                <a:cxn ang="0">
                  <a:pos x="90" y="57"/>
                </a:cxn>
                <a:cxn ang="0">
                  <a:pos x="94" y="57"/>
                </a:cxn>
                <a:cxn ang="0">
                  <a:pos x="94" y="57"/>
                </a:cxn>
                <a:cxn ang="0">
                  <a:pos x="162" y="60"/>
                </a:cxn>
                <a:cxn ang="0">
                  <a:pos x="162" y="60"/>
                </a:cxn>
                <a:cxn ang="0">
                  <a:pos x="169" y="72"/>
                </a:cxn>
                <a:cxn ang="0">
                  <a:pos x="169" y="72"/>
                </a:cxn>
                <a:cxn ang="0">
                  <a:pos x="166" y="79"/>
                </a:cxn>
                <a:cxn ang="0">
                  <a:pos x="166" y="79"/>
                </a:cxn>
              </a:cxnLst>
              <a:rect l="0" t="0" r="r" b="b"/>
              <a:pathLst>
                <a:path w="169" h="125">
                  <a:moveTo>
                    <a:pt x="166" y="79"/>
                  </a:moveTo>
                  <a:lnTo>
                    <a:pt x="166" y="79"/>
                  </a:lnTo>
                  <a:lnTo>
                    <a:pt x="166" y="83"/>
                  </a:lnTo>
                  <a:lnTo>
                    <a:pt x="136" y="121"/>
                  </a:lnTo>
                  <a:lnTo>
                    <a:pt x="136" y="121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72" y="117"/>
                  </a:lnTo>
                  <a:lnTo>
                    <a:pt x="72" y="11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4" y="15"/>
                  </a:lnTo>
                  <a:lnTo>
                    <a:pt x="8" y="0"/>
                  </a:lnTo>
                  <a:lnTo>
                    <a:pt x="8" y="0"/>
                  </a:lnTo>
                  <a:lnTo>
                    <a:pt x="45" y="26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69" y="72"/>
                  </a:lnTo>
                  <a:lnTo>
                    <a:pt x="169" y="72"/>
                  </a:lnTo>
                  <a:lnTo>
                    <a:pt x="166" y="79"/>
                  </a:lnTo>
                  <a:lnTo>
                    <a:pt x="166" y="79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1" name="Freeform 20"/>
            <p:cNvSpPr>
              <a:spLocks noChangeAspect="1"/>
            </p:cNvSpPr>
            <p:nvPr/>
          </p:nvSpPr>
          <p:spPr bwMode="auto">
            <a:xfrm>
              <a:off x="2102" y="3903"/>
              <a:ext cx="214" cy="106"/>
            </a:xfrm>
            <a:custGeom>
              <a:avLst/>
              <a:gdLst/>
              <a:ahLst/>
              <a:cxnLst>
                <a:cxn ang="0">
                  <a:pos x="215" y="37"/>
                </a:cxn>
                <a:cxn ang="0">
                  <a:pos x="215" y="37"/>
                </a:cxn>
                <a:cxn ang="0">
                  <a:pos x="203" y="64"/>
                </a:cxn>
                <a:cxn ang="0">
                  <a:pos x="188" y="98"/>
                </a:cxn>
                <a:cxn ang="0">
                  <a:pos x="188" y="98"/>
                </a:cxn>
                <a:cxn ang="0">
                  <a:pos x="181" y="102"/>
                </a:cxn>
                <a:cxn ang="0">
                  <a:pos x="177" y="106"/>
                </a:cxn>
                <a:cxn ang="0">
                  <a:pos x="177" y="106"/>
                </a:cxn>
                <a:cxn ang="0">
                  <a:pos x="120" y="106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30" y="68"/>
                </a:cxn>
                <a:cxn ang="0">
                  <a:pos x="0" y="45"/>
                </a:cxn>
                <a:cxn ang="0">
                  <a:pos x="0" y="45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15"/>
                </a:cxn>
                <a:cxn ang="0">
                  <a:pos x="7" y="0"/>
                </a:cxn>
                <a:cxn ang="0">
                  <a:pos x="41" y="15"/>
                </a:cxn>
                <a:cxn ang="0">
                  <a:pos x="41" y="15"/>
                </a:cxn>
                <a:cxn ang="0">
                  <a:pos x="56" y="34"/>
                </a:cxn>
                <a:cxn ang="0">
                  <a:pos x="56" y="34"/>
                </a:cxn>
                <a:cxn ang="0">
                  <a:pos x="71" y="45"/>
                </a:cxn>
                <a:cxn ang="0">
                  <a:pos x="94" y="53"/>
                </a:cxn>
                <a:cxn ang="0">
                  <a:pos x="120" y="53"/>
                </a:cxn>
                <a:cxn ang="0">
                  <a:pos x="143" y="53"/>
                </a:cxn>
                <a:cxn ang="0">
                  <a:pos x="158" y="49"/>
                </a:cxn>
                <a:cxn ang="0">
                  <a:pos x="158" y="34"/>
                </a:cxn>
                <a:cxn ang="0">
                  <a:pos x="158" y="34"/>
                </a:cxn>
                <a:cxn ang="0">
                  <a:pos x="154" y="19"/>
                </a:cxn>
                <a:cxn ang="0">
                  <a:pos x="192" y="7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34"/>
                </a:cxn>
                <a:cxn ang="0">
                  <a:pos x="215" y="34"/>
                </a:cxn>
                <a:cxn ang="0">
                  <a:pos x="215" y="37"/>
                </a:cxn>
                <a:cxn ang="0">
                  <a:pos x="215" y="37"/>
                </a:cxn>
              </a:cxnLst>
              <a:rect l="0" t="0" r="r" b="b"/>
              <a:pathLst>
                <a:path w="215" h="106">
                  <a:moveTo>
                    <a:pt x="215" y="37"/>
                  </a:moveTo>
                  <a:lnTo>
                    <a:pt x="215" y="37"/>
                  </a:lnTo>
                  <a:lnTo>
                    <a:pt x="203" y="64"/>
                  </a:lnTo>
                  <a:lnTo>
                    <a:pt x="188" y="98"/>
                  </a:lnTo>
                  <a:lnTo>
                    <a:pt x="188" y="98"/>
                  </a:lnTo>
                  <a:lnTo>
                    <a:pt x="181" y="102"/>
                  </a:lnTo>
                  <a:lnTo>
                    <a:pt x="177" y="106"/>
                  </a:lnTo>
                  <a:lnTo>
                    <a:pt x="177" y="106"/>
                  </a:lnTo>
                  <a:lnTo>
                    <a:pt x="120" y="106"/>
                  </a:lnTo>
                  <a:lnTo>
                    <a:pt x="79" y="102"/>
                  </a:lnTo>
                  <a:lnTo>
                    <a:pt x="79" y="102"/>
                  </a:lnTo>
                  <a:lnTo>
                    <a:pt x="30" y="6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15"/>
                  </a:lnTo>
                  <a:lnTo>
                    <a:pt x="7" y="0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71" y="45"/>
                  </a:lnTo>
                  <a:lnTo>
                    <a:pt x="94" y="53"/>
                  </a:lnTo>
                  <a:lnTo>
                    <a:pt x="120" y="53"/>
                  </a:lnTo>
                  <a:lnTo>
                    <a:pt x="143" y="53"/>
                  </a:lnTo>
                  <a:lnTo>
                    <a:pt x="158" y="49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4" y="19"/>
                  </a:lnTo>
                  <a:lnTo>
                    <a:pt x="192" y="7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34"/>
                  </a:lnTo>
                  <a:lnTo>
                    <a:pt x="215" y="34"/>
                  </a:lnTo>
                  <a:lnTo>
                    <a:pt x="215" y="37"/>
                  </a:lnTo>
                  <a:lnTo>
                    <a:pt x="215" y="3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2" name="Freeform 21"/>
            <p:cNvSpPr>
              <a:spLocks noChangeAspect="1"/>
            </p:cNvSpPr>
            <p:nvPr/>
          </p:nvSpPr>
          <p:spPr bwMode="auto">
            <a:xfrm>
              <a:off x="2241" y="3766"/>
              <a:ext cx="113" cy="133"/>
            </a:xfrm>
            <a:custGeom>
              <a:avLst/>
              <a:gdLst/>
              <a:ahLst/>
              <a:cxnLst>
                <a:cxn ang="0">
                  <a:pos x="109" y="27"/>
                </a:cxn>
                <a:cxn ang="0">
                  <a:pos x="109" y="27"/>
                </a:cxn>
                <a:cxn ang="0">
                  <a:pos x="109" y="30"/>
                </a:cxn>
                <a:cxn ang="0">
                  <a:pos x="113" y="38"/>
                </a:cxn>
                <a:cxn ang="0">
                  <a:pos x="113" y="38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06" y="91"/>
                </a:cxn>
                <a:cxn ang="0">
                  <a:pos x="106" y="91"/>
                </a:cxn>
                <a:cxn ang="0">
                  <a:pos x="102" y="99"/>
                </a:cxn>
                <a:cxn ang="0">
                  <a:pos x="94" y="106"/>
                </a:cxn>
                <a:cxn ang="0">
                  <a:pos x="94" y="106"/>
                </a:cxn>
                <a:cxn ang="0">
                  <a:pos x="15" y="133"/>
                </a:cxn>
                <a:cxn ang="0">
                  <a:pos x="15" y="133"/>
                </a:cxn>
                <a:cxn ang="0">
                  <a:pos x="4" y="49"/>
                </a:cxn>
                <a:cxn ang="0">
                  <a:pos x="53" y="34"/>
                </a:cxn>
                <a:cxn ang="0">
                  <a:pos x="45" y="27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9" y="0"/>
                </a:cxn>
                <a:cxn ang="0">
                  <a:pos x="49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109" y="27"/>
                </a:cxn>
                <a:cxn ang="0">
                  <a:pos x="109" y="27"/>
                </a:cxn>
              </a:cxnLst>
              <a:rect l="0" t="0" r="r" b="b"/>
              <a:pathLst>
                <a:path w="113" h="133">
                  <a:moveTo>
                    <a:pt x="109" y="27"/>
                  </a:moveTo>
                  <a:lnTo>
                    <a:pt x="109" y="27"/>
                  </a:lnTo>
                  <a:lnTo>
                    <a:pt x="109" y="30"/>
                  </a:lnTo>
                  <a:lnTo>
                    <a:pt x="113" y="38"/>
                  </a:lnTo>
                  <a:lnTo>
                    <a:pt x="113" y="38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06" y="91"/>
                  </a:lnTo>
                  <a:lnTo>
                    <a:pt x="106" y="91"/>
                  </a:lnTo>
                  <a:lnTo>
                    <a:pt x="102" y="99"/>
                  </a:lnTo>
                  <a:lnTo>
                    <a:pt x="94" y="106"/>
                  </a:lnTo>
                  <a:lnTo>
                    <a:pt x="94" y="106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4" y="49"/>
                  </a:lnTo>
                  <a:lnTo>
                    <a:pt x="53" y="34"/>
                  </a:lnTo>
                  <a:lnTo>
                    <a:pt x="45" y="27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8"/>
                  </a:lnTo>
                  <a:lnTo>
                    <a:pt x="0" y="8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109" y="27"/>
                  </a:lnTo>
                  <a:lnTo>
                    <a:pt x="109" y="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3" name="Freeform 22"/>
            <p:cNvSpPr>
              <a:spLocks noChangeAspect="1"/>
            </p:cNvSpPr>
            <p:nvPr/>
          </p:nvSpPr>
          <p:spPr bwMode="auto">
            <a:xfrm>
              <a:off x="2004" y="3657"/>
              <a:ext cx="508" cy="87"/>
            </a:xfrm>
            <a:custGeom>
              <a:avLst/>
              <a:gdLst/>
              <a:ahLst/>
              <a:cxnLst>
                <a:cxn ang="0">
                  <a:pos x="486" y="65"/>
                </a:cxn>
                <a:cxn ang="0">
                  <a:pos x="486" y="65"/>
                </a:cxn>
                <a:cxn ang="0">
                  <a:pos x="282" y="80"/>
                </a:cxn>
                <a:cxn ang="0">
                  <a:pos x="226" y="87"/>
                </a:cxn>
                <a:cxn ang="0">
                  <a:pos x="226" y="87"/>
                </a:cxn>
                <a:cxn ang="0">
                  <a:pos x="169" y="49"/>
                </a:cxn>
                <a:cxn ang="0">
                  <a:pos x="124" y="27"/>
                </a:cxn>
                <a:cxn ang="0">
                  <a:pos x="105" y="19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87" y="12"/>
                </a:cxn>
                <a:cxn ang="0">
                  <a:pos x="87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77" y="0"/>
                </a:cxn>
                <a:cxn ang="0">
                  <a:pos x="320" y="0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497" y="12"/>
                </a:cxn>
                <a:cxn ang="0">
                  <a:pos x="505" y="15"/>
                </a:cxn>
                <a:cxn ang="0">
                  <a:pos x="508" y="27"/>
                </a:cxn>
                <a:cxn ang="0">
                  <a:pos x="508" y="34"/>
                </a:cxn>
                <a:cxn ang="0">
                  <a:pos x="508" y="34"/>
                </a:cxn>
                <a:cxn ang="0">
                  <a:pos x="508" y="38"/>
                </a:cxn>
                <a:cxn ang="0">
                  <a:pos x="508" y="38"/>
                </a:cxn>
                <a:cxn ang="0">
                  <a:pos x="508" y="46"/>
                </a:cxn>
                <a:cxn ang="0">
                  <a:pos x="505" y="53"/>
                </a:cxn>
                <a:cxn ang="0">
                  <a:pos x="497" y="61"/>
                </a:cxn>
                <a:cxn ang="0">
                  <a:pos x="486" y="65"/>
                </a:cxn>
                <a:cxn ang="0">
                  <a:pos x="486" y="65"/>
                </a:cxn>
              </a:cxnLst>
              <a:rect l="0" t="0" r="r" b="b"/>
              <a:pathLst>
                <a:path w="508" h="87">
                  <a:moveTo>
                    <a:pt x="486" y="65"/>
                  </a:moveTo>
                  <a:lnTo>
                    <a:pt x="486" y="65"/>
                  </a:lnTo>
                  <a:lnTo>
                    <a:pt x="282" y="80"/>
                  </a:lnTo>
                  <a:lnTo>
                    <a:pt x="226" y="87"/>
                  </a:lnTo>
                  <a:lnTo>
                    <a:pt x="226" y="87"/>
                  </a:lnTo>
                  <a:lnTo>
                    <a:pt x="169" y="49"/>
                  </a:lnTo>
                  <a:lnTo>
                    <a:pt x="124" y="27"/>
                  </a:lnTo>
                  <a:lnTo>
                    <a:pt x="105" y="19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77" y="0"/>
                  </a:lnTo>
                  <a:lnTo>
                    <a:pt x="320" y="0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497" y="12"/>
                  </a:lnTo>
                  <a:lnTo>
                    <a:pt x="505" y="15"/>
                  </a:lnTo>
                  <a:lnTo>
                    <a:pt x="508" y="27"/>
                  </a:lnTo>
                  <a:lnTo>
                    <a:pt x="508" y="34"/>
                  </a:lnTo>
                  <a:lnTo>
                    <a:pt x="508" y="34"/>
                  </a:lnTo>
                  <a:lnTo>
                    <a:pt x="508" y="38"/>
                  </a:lnTo>
                  <a:lnTo>
                    <a:pt x="508" y="38"/>
                  </a:lnTo>
                  <a:lnTo>
                    <a:pt x="508" y="46"/>
                  </a:lnTo>
                  <a:lnTo>
                    <a:pt x="505" y="53"/>
                  </a:lnTo>
                  <a:lnTo>
                    <a:pt x="497" y="61"/>
                  </a:lnTo>
                  <a:lnTo>
                    <a:pt x="486" y="65"/>
                  </a:lnTo>
                  <a:lnTo>
                    <a:pt x="486" y="6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4" name="Freeform 23"/>
            <p:cNvSpPr>
              <a:spLocks noChangeAspect="1"/>
            </p:cNvSpPr>
            <p:nvPr/>
          </p:nvSpPr>
          <p:spPr bwMode="auto">
            <a:xfrm>
              <a:off x="2004" y="3657"/>
              <a:ext cx="508" cy="23"/>
            </a:xfrm>
            <a:custGeom>
              <a:avLst/>
              <a:gdLst/>
              <a:ahLst/>
              <a:cxnLst>
                <a:cxn ang="0">
                  <a:pos x="87" y="15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94" y="15"/>
                </a:cxn>
                <a:cxn ang="0">
                  <a:pos x="94" y="15"/>
                </a:cxn>
                <a:cxn ang="0">
                  <a:pos x="267" y="15"/>
                </a:cxn>
                <a:cxn ang="0">
                  <a:pos x="380" y="19"/>
                </a:cxn>
                <a:cxn ang="0">
                  <a:pos x="505" y="23"/>
                </a:cxn>
                <a:cxn ang="0">
                  <a:pos x="505" y="23"/>
                </a:cxn>
                <a:cxn ang="0">
                  <a:pos x="508" y="23"/>
                </a:cxn>
                <a:cxn ang="0">
                  <a:pos x="508" y="23"/>
                </a:cxn>
                <a:cxn ang="0">
                  <a:pos x="501" y="12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320" y="0"/>
                </a:cxn>
                <a:cxn ang="0">
                  <a:pos x="177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7" y="12"/>
                </a:cxn>
                <a:cxn ang="0">
                  <a:pos x="87" y="15"/>
                </a:cxn>
              </a:cxnLst>
              <a:rect l="0" t="0" r="r" b="b"/>
              <a:pathLst>
                <a:path w="508" h="23">
                  <a:moveTo>
                    <a:pt x="87" y="15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267" y="15"/>
                  </a:lnTo>
                  <a:lnTo>
                    <a:pt x="380" y="19"/>
                  </a:lnTo>
                  <a:lnTo>
                    <a:pt x="505" y="23"/>
                  </a:lnTo>
                  <a:lnTo>
                    <a:pt x="505" y="23"/>
                  </a:lnTo>
                  <a:lnTo>
                    <a:pt x="508" y="23"/>
                  </a:lnTo>
                  <a:lnTo>
                    <a:pt x="508" y="23"/>
                  </a:lnTo>
                  <a:lnTo>
                    <a:pt x="501" y="12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320" y="0"/>
                  </a:lnTo>
                  <a:lnTo>
                    <a:pt x="177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87" y="12"/>
                  </a:lnTo>
                  <a:lnTo>
                    <a:pt x="87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5" name="Freeform 24"/>
            <p:cNvSpPr>
              <a:spLocks noChangeAspect="1"/>
            </p:cNvSpPr>
            <p:nvPr/>
          </p:nvSpPr>
          <p:spPr bwMode="auto">
            <a:xfrm>
              <a:off x="1842" y="3755"/>
              <a:ext cx="383" cy="189"/>
            </a:xfrm>
            <a:custGeom>
              <a:avLst/>
              <a:gdLst/>
              <a:ahLst/>
              <a:cxnLst>
                <a:cxn ang="0">
                  <a:pos x="384" y="155"/>
                </a:cxn>
                <a:cxn ang="0">
                  <a:pos x="346" y="144"/>
                </a:cxn>
                <a:cxn ang="0">
                  <a:pos x="339" y="132"/>
                </a:cxn>
                <a:cxn ang="0">
                  <a:pos x="316" y="72"/>
                </a:cxn>
                <a:cxn ang="0">
                  <a:pos x="328" y="53"/>
                </a:cxn>
                <a:cxn ang="0">
                  <a:pos x="335" y="34"/>
                </a:cxn>
                <a:cxn ang="0">
                  <a:pos x="324" y="45"/>
                </a:cxn>
                <a:cxn ang="0">
                  <a:pos x="226" y="45"/>
                </a:cxn>
                <a:cxn ang="0">
                  <a:pos x="215" y="22"/>
                </a:cxn>
                <a:cxn ang="0">
                  <a:pos x="196" y="0"/>
                </a:cxn>
                <a:cxn ang="0">
                  <a:pos x="203" y="15"/>
                </a:cxn>
                <a:cxn ang="0">
                  <a:pos x="211" y="57"/>
                </a:cxn>
                <a:cxn ang="0">
                  <a:pos x="196" y="79"/>
                </a:cxn>
                <a:cxn ang="0">
                  <a:pos x="151" y="125"/>
                </a:cxn>
                <a:cxn ang="0">
                  <a:pos x="109" y="151"/>
                </a:cxn>
                <a:cxn ang="0">
                  <a:pos x="87" y="159"/>
                </a:cxn>
                <a:cxn ang="0">
                  <a:pos x="30" y="159"/>
                </a:cxn>
                <a:cxn ang="0">
                  <a:pos x="0" y="136"/>
                </a:cxn>
                <a:cxn ang="0">
                  <a:pos x="8" y="159"/>
                </a:cxn>
                <a:cxn ang="0">
                  <a:pos x="34" y="182"/>
                </a:cxn>
                <a:cxn ang="0">
                  <a:pos x="75" y="189"/>
                </a:cxn>
                <a:cxn ang="0">
                  <a:pos x="90" y="189"/>
                </a:cxn>
                <a:cxn ang="0">
                  <a:pos x="143" y="159"/>
                </a:cxn>
                <a:cxn ang="0">
                  <a:pos x="181" y="117"/>
                </a:cxn>
                <a:cxn ang="0">
                  <a:pos x="215" y="68"/>
                </a:cxn>
                <a:cxn ang="0">
                  <a:pos x="305" y="68"/>
                </a:cxn>
                <a:cxn ang="0">
                  <a:pos x="309" y="79"/>
                </a:cxn>
                <a:cxn ang="0">
                  <a:pos x="328" y="148"/>
                </a:cxn>
                <a:cxn ang="0">
                  <a:pos x="335" y="159"/>
                </a:cxn>
                <a:cxn ang="0">
                  <a:pos x="358" y="170"/>
                </a:cxn>
                <a:cxn ang="0">
                  <a:pos x="384" y="170"/>
                </a:cxn>
                <a:cxn ang="0">
                  <a:pos x="384" y="155"/>
                </a:cxn>
              </a:cxnLst>
              <a:rect l="0" t="0" r="r" b="b"/>
              <a:pathLst>
                <a:path w="384" h="189">
                  <a:moveTo>
                    <a:pt x="384" y="155"/>
                  </a:moveTo>
                  <a:lnTo>
                    <a:pt x="384" y="155"/>
                  </a:lnTo>
                  <a:lnTo>
                    <a:pt x="362" y="151"/>
                  </a:lnTo>
                  <a:lnTo>
                    <a:pt x="346" y="144"/>
                  </a:lnTo>
                  <a:lnTo>
                    <a:pt x="346" y="144"/>
                  </a:lnTo>
                  <a:lnTo>
                    <a:pt x="339" y="132"/>
                  </a:lnTo>
                  <a:lnTo>
                    <a:pt x="331" y="117"/>
                  </a:lnTo>
                  <a:lnTo>
                    <a:pt x="316" y="72"/>
                  </a:lnTo>
                  <a:lnTo>
                    <a:pt x="316" y="72"/>
                  </a:lnTo>
                  <a:lnTo>
                    <a:pt x="328" y="53"/>
                  </a:lnTo>
                  <a:lnTo>
                    <a:pt x="331" y="45"/>
                  </a:lnTo>
                  <a:lnTo>
                    <a:pt x="335" y="34"/>
                  </a:lnTo>
                  <a:lnTo>
                    <a:pt x="335" y="34"/>
                  </a:lnTo>
                  <a:lnTo>
                    <a:pt x="324" y="45"/>
                  </a:lnTo>
                  <a:lnTo>
                    <a:pt x="309" y="57"/>
                  </a:lnTo>
                  <a:lnTo>
                    <a:pt x="226" y="45"/>
                  </a:lnTo>
                  <a:lnTo>
                    <a:pt x="226" y="45"/>
                  </a:lnTo>
                  <a:lnTo>
                    <a:pt x="215" y="22"/>
                  </a:lnTo>
                  <a:lnTo>
                    <a:pt x="207" y="7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203" y="15"/>
                  </a:lnTo>
                  <a:lnTo>
                    <a:pt x="207" y="34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196" y="79"/>
                  </a:lnTo>
                  <a:lnTo>
                    <a:pt x="166" y="110"/>
                  </a:lnTo>
                  <a:lnTo>
                    <a:pt x="151" y="125"/>
                  </a:lnTo>
                  <a:lnTo>
                    <a:pt x="128" y="140"/>
                  </a:lnTo>
                  <a:lnTo>
                    <a:pt x="109" y="151"/>
                  </a:lnTo>
                  <a:lnTo>
                    <a:pt x="87" y="159"/>
                  </a:lnTo>
                  <a:lnTo>
                    <a:pt x="87" y="159"/>
                  </a:lnTo>
                  <a:lnTo>
                    <a:pt x="53" y="163"/>
                  </a:lnTo>
                  <a:lnTo>
                    <a:pt x="30" y="159"/>
                  </a:lnTo>
                  <a:lnTo>
                    <a:pt x="15" y="151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8" y="159"/>
                  </a:lnTo>
                  <a:lnTo>
                    <a:pt x="19" y="174"/>
                  </a:lnTo>
                  <a:lnTo>
                    <a:pt x="34" y="182"/>
                  </a:lnTo>
                  <a:lnTo>
                    <a:pt x="49" y="185"/>
                  </a:lnTo>
                  <a:lnTo>
                    <a:pt x="75" y="189"/>
                  </a:lnTo>
                  <a:lnTo>
                    <a:pt x="90" y="189"/>
                  </a:lnTo>
                  <a:lnTo>
                    <a:pt x="90" y="189"/>
                  </a:lnTo>
                  <a:lnTo>
                    <a:pt x="121" y="174"/>
                  </a:lnTo>
                  <a:lnTo>
                    <a:pt x="143" y="159"/>
                  </a:lnTo>
                  <a:lnTo>
                    <a:pt x="166" y="140"/>
                  </a:lnTo>
                  <a:lnTo>
                    <a:pt x="181" y="117"/>
                  </a:lnTo>
                  <a:lnTo>
                    <a:pt x="207" y="83"/>
                  </a:lnTo>
                  <a:lnTo>
                    <a:pt x="215" y="68"/>
                  </a:lnTo>
                  <a:lnTo>
                    <a:pt x="218" y="57"/>
                  </a:lnTo>
                  <a:lnTo>
                    <a:pt x="305" y="68"/>
                  </a:lnTo>
                  <a:lnTo>
                    <a:pt x="309" y="79"/>
                  </a:lnTo>
                  <a:lnTo>
                    <a:pt x="309" y="79"/>
                  </a:lnTo>
                  <a:lnTo>
                    <a:pt x="324" y="129"/>
                  </a:lnTo>
                  <a:lnTo>
                    <a:pt x="328" y="148"/>
                  </a:lnTo>
                  <a:lnTo>
                    <a:pt x="335" y="159"/>
                  </a:lnTo>
                  <a:lnTo>
                    <a:pt x="335" y="159"/>
                  </a:lnTo>
                  <a:lnTo>
                    <a:pt x="346" y="163"/>
                  </a:lnTo>
                  <a:lnTo>
                    <a:pt x="358" y="170"/>
                  </a:lnTo>
                  <a:lnTo>
                    <a:pt x="384" y="170"/>
                  </a:lnTo>
                  <a:lnTo>
                    <a:pt x="384" y="170"/>
                  </a:lnTo>
                  <a:lnTo>
                    <a:pt x="384" y="155"/>
                  </a:lnTo>
                  <a:lnTo>
                    <a:pt x="384" y="15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6" name="Freeform 25"/>
            <p:cNvSpPr>
              <a:spLocks noChangeAspect="1"/>
            </p:cNvSpPr>
            <p:nvPr/>
          </p:nvSpPr>
          <p:spPr bwMode="auto">
            <a:xfrm>
              <a:off x="2211" y="3671"/>
              <a:ext cx="301" cy="73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0" y="61"/>
                </a:cxn>
                <a:cxn ang="0">
                  <a:pos x="19" y="72"/>
                </a:cxn>
                <a:cxn ang="0">
                  <a:pos x="75" y="65"/>
                </a:cxn>
                <a:cxn ang="0">
                  <a:pos x="75" y="65"/>
                </a:cxn>
                <a:cxn ang="0">
                  <a:pos x="279" y="50"/>
                </a:cxn>
                <a:cxn ang="0">
                  <a:pos x="279" y="50"/>
                </a:cxn>
                <a:cxn ang="0">
                  <a:pos x="290" y="46"/>
                </a:cxn>
                <a:cxn ang="0">
                  <a:pos x="298" y="38"/>
                </a:cxn>
                <a:cxn ang="0">
                  <a:pos x="301" y="31"/>
                </a:cxn>
                <a:cxn ang="0">
                  <a:pos x="301" y="23"/>
                </a:cxn>
                <a:cxn ang="0">
                  <a:pos x="301" y="23"/>
                </a:cxn>
                <a:cxn ang="0">
                  <a:pos x="301" y="19"/>
                </a:cxn>
                <a:cxn ang="0">
                  <a:pos x="301" y="19"/>
                </a:cxn>
                <a:cxn ang="0">
                  <a:pos x="301" y="16"/>
                </a:cxn>
                <a:cxn ang="0">
                  <a:pos x="301" y="16"/>
                </a:cxn>
                <a:cxn ang="0">
                  <a:pos x="298" y="23"/>
                </a:cxn>
                <a:cxn ang="0">
                  <a:pos x="294" y="27"/>
                </a:cxn>
                <a:cxn ang="0">
                  <a:pos x="286" y="34"/>
                </a:cxn>
                <a:cxn ang="0">
                  <a:pos x="279" y="38"/>
                </a:cxn>
                <a:cxn ang="0">
                  <a:pos x="279" y="38"/>
                </a:cxn>
                <a:cxn ang="0">
                  <a:pos x="200" y="42"/>
                </a:cxn>
                <a:cxn ang="0">
                  <a:pos x="200" y="42"/>
                </a:cxn>
                <a:cxn ang="0">
                  <a:pos x="196" y="19"/>
                </a:cxn>
                <a:cxn ang="0">
                  <a:pos x="192" y="8"/>
                </a:cxn>
                <a:cxn ang="0">
                  <a:pos x="188" y="0"/>
                </a:cxn>
                <a:cxn ang="0">
                  <a:pos x="188" y="0"/>
                </a:cxn>
                <a:cxn ang="0">
                  <a:pos x="188" y="23"/>
                </a:cxn>
                <a:cxn ang="0">
                  <a:pos x="188" y="42"/>
                </a:cxn>
                <a:cxn ang="0">
                  <a:pos x="188" y="42"/>
                </a:cxn>
                <a:cxn ang="0">
                  <a:pos x="90" y="50"/>
                </a:cxn>
                <a:cxn ang="0">
                  <a:pos x="90" y="50"/>
                </a:cxn>
                <a:cxn ang="0">
                  <a:pos x="87" y="23"/>
                </a:cxn>
                <a:cxn ang="0">
                  <a:pos x="83" y="8"/>
                </a:cxn>
                <a:cxn ang="0">
                  <a:pos x="75" y="0"/>
                </a:cxn>
                <a:cxn ang="0">
                  <a:pos x="75" y="0"/>
                </a:cxn>
                <a:cxn ang="0">
                  <a:pos x="79" y="27"/>
                </a:cxn>
                <a:cxn ang="0">
                  <a:pos x="75" y="50"/>
                </a:cxn>
                <a:cxn ang="0">
                  <a:pos x="75" y="50"/>
                </a:cxn>
                <a:cxn ang="0">
                  <a:pos x="57" y="53"/>
                </a:cxn>
                <a:cxn ang="0">
                  <a:pos x="0" y="61"/>
                </a:cxn>
              </a:cxnLst>
              <a:rect l="0" t="0" r="r" b="b"/>
              <a:pathLst>
                <a:path w="301" h="72">
                  <a:moveTo>
                    <a:pt x="0" y="61"/>
                  </a:moveTo>
                  <a:lnTo>
                    <a:pt x="0" y="61"/>
                  </a:lnTo>
                  <a:lnTo>
                    <a:pt x="19" y="72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279" y="50"/>
                  </a:lnTo>
                  <a:lnTo>
                    <a:pt x="279" y="50"/>
                  </a:lnTo>
                  <a:lnTo>
                    <a:pt x="290" y="46"/>
                  </a:lnTo>
                  <a:lnTo>
                    <a:pt x="298" y="38"/>
                  </a:lnTo>
                  <a:lnTo>
                    <a:pt x="301" y="31"/>
                  </a:lnTo>
                  <a:lnTo>
                    <a:pt x="301" y="23"/>
                  </a:lnTo>
                  <a:lnTo>
                    <a:pt x="301" y="23"/>
                  </a:lnTo>
                  <a:lnTo>
                    <a:pt x="301" y="19"/>
                  </a:lnTo>
                  <a:lnTo>
                    <a:pt x="301" y="19"/>
                  </a:lnTo>
                  <a:lnTo>
                    <a:pt x="301" y="16"/>
                  </a:lnTo>
                  <a:lnTo>
                    <a:pt x="301" y="16"/>
                  </a:lnTo>
                  <a:lnTo>
                    <a:pt x="298" y="23"/>
                  </a:lnTo>
                  <a:lnTo>
                    <a:pt x="294" y="27"/>
                  </a:lnTo>
                  <a:lnTo>
                    <a:pt x="286" y="34"/>
                  </a:lnTo>
                  <a:lnTo>
                    <a:pt x="279" y="38"/>
                  </a:lnTo>
                  <a:lnTo>
                    <a:pt x="279" y="38"/>
                  </a:lnTo>
                  <a:lnTo>
                    <a:pt x="200" y="42"/>
                  </a:lnTo>
                  <a:lnTo>
                    <a:pt x="200" y="42"/>
                  </a:lnTo>
                  <a:lnTo>
                    <a:pt x="196" y="19"/>
                  </a:lnTo>
                  <a:lnTo>
                    <a:pt x="192" y="8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23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87" y="23"/>
                  </a:lnTo>
                  <a:lnTo>
                    <a:pt x="83" y="8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9" y="27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57" y="53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7" name="Freeform 26"/>
            <p:cNvSpPr>
              <a:spLocks noChangeAspect="1"/>
            </p:cNvSpPr>
            <p:nvPr/>
          </p:nvSpPr>
          <p:spPr bwMode="auto">
            <a:xfrm>
              <a:off x="2211" y="3724"/>
              <a:ext cx="56" cy="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8"/>
                </a:cxn>
                <a:cxn ang="0">
                  <a:pos x="57" y="0"/>
                </a:cxn>
              </a:cxnLst>
              <a:rect l="0" t="0" r="r" b="b"/>
              <a:pathLst>
                <a:path w="57" h="8">
                  <a:moveTo>
                    <a:pt x="57" y="0"/>
                  </a:moveTo>
                  <a:lnTo>
                    <a:pt x="0" y="8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8" name="Freeform 27"/>
            <p:cNvSpPr>
              <a:spLocks noChangeAspect="1"/>
            </p:cNvSpPr>
            <p:nvPr/>
          </p:nvSpPr>
          <p:spPr bwMode="auto">
            <a:xfrm>
              <a:off x="1835" y="4048"/>
              <a:ext cx="267" cy="37"/>
            </a:xfrm>
            <a:custGeom>
              <a:avLst/>
              <a:gdLst/>
              <a:ahLst/>
              <a:cxnLst>
                <a:cxn ang="0">
                  <a:pos x="214" y="0"/>
                </a:cxn>
                <a:cxn ang="0">
                  <a:pos x="214" y="0"/>
                </a:cxn>
                <a:cxn ang="0">
                  <a:pos x="165" y="3"/>
                </a:cxn>
                <a:cxn ang="0">
                  <a:pos x="120" y="11"/>
                </a:cxn>
                <a:cxn ang="0">
                  <a:pos x="120" y="11"/>
                </a:cxn>
                <a:cxn ang="0">
                  <a:pos x="86" y="19"/>
                </a:cxn>
                <a:cxn ang="0">
                  <a:pos x="56" y="22"/>
                </a:cxn>
                <a:cxn ang="0">
                  <a:pos x="30" y="15"/>
                </a:cxn>
                <a:cxn ang="0">
                  <a:pos x="15" y="11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5" y="26"/>
                </a:cxn>
                <a:cxn ang="0">
                  <a:pos x="26" y="30"/>
                </a:cxn>
                <a:cxn ang="0">
                  <a:pos x="41" y="34"/>
                </a:cxn>
                <a:cxn ang="0">
                  <a:pos x="56" y="37"/>
                </a:cxn>
                <a:cxn ang="0">
                  <a:pos x="82" y="34"/>
                </a:cxn>
                <a:cxn ang="0">
                  <a:pos x="116" y="26"/>
                </a:cxn>
                <a:cxn ang="0">
                  <a:pos x="116" y="26"/>
                </a:cxn>
                <a:cxn ang="0">
                  <a:pos x="154" y="19"/>
                </a:cxn>
                <a:cxn ang="0">
                  <a:pos x="203" y="15"/>
                </a:cxn>
                <a:cxn ang="0">
                  <a:pos x="203" y="15"/>
                </a:cxn>
                <a:cxn ang="0">
                  <a:pos x="267" y="19"/>
                </a:cxn>
                <a:cxn ang="0">
                  <a:pos x="248" y="0"/>
                </a:cxn>
                <a:cxn ang="0">
                  <a:pos x="248" y="0"/>
                </a:cxn>
                <a:cxn ang="0">
                  <a:pos x="214" y="0"/>
                </a:cxn>
                <a:cxn ang="0">
                  <a:pos x="214" y="0"/>
                </a:cxn>
              </a:cxnLst>
              <a:rect l="0" t="0" r="r" b="b"/>
              <a:pathLst>
                <a:path w="267" h="37">
                  <a:moveTo>
                    <a:pt x="214" y="0"/>
                  </a:moveTo>
                  <a:lnTo>
                    <a:pt x="214" y="0"/>
                  </a:lnTo>
                  <a:lnTo>
                    <a:pt x="165" y="3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86" y="19"/>
                  </a:lnTo>
                  <a:lnTo>
                    <a:pt x="56" y="22"/>
                  </a:lnTo>
                  <a:lnTo>
                    <a:pt x="30" y="15"/>
                  </a:lnTo>
                  <a:lnTo>
                    <a:pt x="15" y="11"/>
                  </a:lnTo>
                  <a:lnTo>
                    <a:pt x="0" y="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5" y="26"/>
                  </a:lnTo>
                  <a:lnTo>
                    <a:pt x="26" y="30"/>
                  </a:lnTo>
                  <a:lnTo>
                    <a:pt x="41" y="34"/>
                  </a:lnTo>
                  <a:lnTo>
                    <a:pt x="56" y="37"/>
                  </a:lnTo>
                  <a:lnTo>
                    <a:pt x="82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54" y="19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67" y="19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14" y="0"/>
                  </a:lnTo>
                  <a:lnTo>
                    <a:pt x="214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9" name="Freeform 28"/>
            <p:cNvSpPr>
              <a:spLocks noChangeAspect="1"/>
            </p:cNvSpPr>
            <p:nvPr/>
          </p:nvSpPr>
          <p:spPr bwMode="auto">
            <a:xfrm>
              <a:off x="2256" y="3922"/>
              <a:ext cx="5" cy="1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0" y="3"/>
                </a:cxn>
              </a:cxnLst>
              <a:rect l="0" t="0" r="r" b="b"/>
              <a:pathLst>
                <a:path w="4" h="15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0" name="Freeform 29"/>
            <p:cNvSpPr>
              <a:spLocks noChangeAspect="1" noEditPoints="1"/>
            </p:cNvSpPr>
            <p:nvPr/>
          </p:nvSpPr>
          <p:spPr bwMode="auto">
            <a:xfrm>
              <a:off x="2076" y="3971"/>
              <a:ext cx="176" cy="125"/>
            </a:xfrm>
            <a:custGeom>
              <a:avLst/>
              <a:gdLst/>
              <a:ahLst/>
              <a:cxnLst>
                <a:cxn ang="0">
                  <a:pos x="176" y="72"/>
                </a:cxn>
                <a:cxn ang="0">
                  <a:pos x="176" y="72"/>
                </a:cxn>
                <a:cxn ang="0">
                  <a:pos x="173" y="64"/>
                </a:cxn>
                <a:cxn ang="0">
                  <a:pos x="173" y="64"/>
                </a:cxn>
                <a:cxn ang="0">
                  <a:pos x="169" y="60"/>
                </a:cxn>
                <a:cxn ang="0">
                  <a:pos x="169" y="60"/>
                </a:cxn>
                <a:cxn ang="0">
                  <a:pos x="101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73" y="83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6" y="72"/>
                </a:cxn>
                <a:cxn ang="0">
                  <a:pos x="176" y="72"/>
                </a:cxn>
                <a:cxn ang="0">
                  <a:pos x="75" y="98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75" y="98"/>
                </a:cxn>
                <a:cxn ang="0">
                  <a:pos x="75" y="98"/>
                </a:cxn>
              </a:cxnLst>
              <a:rect l="0" t="0" r="r" b="b"/>
              <a:pathLst>
                <a:path w="176" h="125">
                  <a:moveTo>
                    <a:pt x="176" y="72"/>
                  </a:moveTo>
                  <a:lnTo>
                    <a:pt x="176" y="72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69" y="60"/>
                  </a:lnTo>
                  <a:lnTo>
                    <a:pt x="169" y="60"/>
                  </a:lnTo>
                  <a:lnTo>
                    <a:pt x="101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73" y="83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6" y="72"/>
                  </a:lnTo>
                  <a:lnTo>
                    <a:pt x="176" y="72"/>
                  </a:lnTo>
                  <a:close/>
                  <a:moveTo>
                    <a:pt x="75" y="98"/>
                  </a:moveTo>
                  <a:lnTo>
                    <a:pt x="79" y="102"/>
                  </a:lnTo>
                  <a:lnTo>
                    <a:pt x="79" y="102"/>
                  </a:lnTo>
                  <a:lnTo>
                    <a:pt x="75" y="98"/>
                  </a:lnTo>
                  <a:lnTo>
                    <a:pt x="75" y="98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1" name="Freeform 30"/>
            <p:cNvSpPr>
              <a:spLocks noChangeAspect="1"/>
            </p:cNvSpPr>
            <p:nvPr/>
          </p:nvSpPr>
          <p:spPr bwMode="auto">
            <a:xfrm>
              <a:off x="2094" y="3903"/>
              <a:ext cx="223" cy="106"/>
            </a:xfrm>
            <a:custGeom>
              <a:avLst/>
              <a:gdLst/>
              <a:ahLst/>
              <a:cxnLst>
                <a:cxn ang="0">
                  <a:pos x="223" y="26"/>
                </a:cxn>
                <a:cxn ang="0">
                  <a:pos x="223" y="26"/>
                </a:cxn>
                <a:cxn ang="0">
                  <a:pos x="200" y="7"/>
                </a:cxn>
                <a:cxn ang="0">
                  <a:pos x="162" y="19"/>
                </a:cxn>
                <a:cxn ang="0">
                  <a:pos x="162" y="19"/>
                </a:cxn>
                <a:cxn ang="0">
                  <a:pos x="162" y="22"/>
                </a:cxn>
                <a:cxn ang="0">
                  <a:pos x="166" y="34"/>
                </a:cxn>
                <a:cxn ang="0">
                  <a:pos x="166" y="34"/>
                </a:cxn>
                <a:cxn ang="0">
                  <a:pos x="166" y="49"/>
                </a:cxn>
                <a:cxn ang="0">
                  <a:pos x="151" y="53"/>
                </a:cxn>
                <a:cxn ang="0">
                  <a:pos x="151" y="53"/>
                </a:cxn>
                <a:cxn ang="0">
                  <a:pos x="128" y="53"/>
                </a:cxn>
                <a:cxn ang="0">
                  <a:pos x="102" y="53"/>
                </a:cxn>
                <a:cxn ang="0">
                  <a:pos x="79" y="45"/>
                </a:cxn>
                <a:cxn ang="0">
                  <a:pos x="64" y="34"/>
                </a:cxn>
                <a:cxn ang="0">
                  <a:pos x="64" y="34"/>
                </a:cxn>
                <a:cxn ang="0">
                  <a:pos x="49" y="15"/>
                </a:cxn>
                <a:cxn ang="0">
                  <a:pos x="23" y="3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8" y="11"/>
                </a:cxn>
                <a:cxn ang="0">
                  <a:pos x="4" y="15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34"/>
                </a:cxn>
                <a:cxn ang="0">
                  <a:pos x="4" y="41"/>
                </a:cxn>
                <a:cxn ang="0">
                  <a:pos x="8" y="45"/>
                </a:cxn>
                <a:cxn ang="0">
                  <a:pos x="8" y="45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53" y="79"/>
                </a:cxn>
                <a:cxn ang="0">
                  <a:pos x="72" y="94"/>
                </a:cxn>
                <a:cxn ang="0">
                  <a:pos x="87" y="102"/>
                </a:cxn>
                <a:cxn ang="0">
                  <a:pos x="87" y="102"/>
                </a:cxn>
                <a:cxn ang="0">
                  <a:pos x="125" y="106"/>
                </a:cxn>
                <a:cxn ang="0">
                  <a:pos x="185" y="106"/>
                </a:cxn>
                <a:cxn ang="0">
                  <a:pos x="185" y="106"/>
                </a:cxn>
                <a:cxn ang="0">
                  <a:pos x="189" y="102"/>
                </a:cxn>
                <a:cxn ang="0">
                  <a:pos x="196" y="98"/>
                </a:cxn>
                <a:cxn ang="0">
                  <a:pos x="196" y="98"/>
                </a:cxn>
                <a:cxn ang="0">
                  <a:pos x="211" y="64"/>
                </a:cxn>
                <a:cxn ang="0">
                  <a:pos x="223" y="37"/>
                </a:cxn>
                <a:cxn ang="0">
                  <a:pos x="223" y="37"/>
                </a:cxn>
                <a:cxn ang="0">
                  <a:pos x="223" y="34"/>
                </a:cxn>
                <a:cxn ang="0">
                  <a:pos x="223" y="34"/>
                </a:cxn>
                <a:cxn ang="0">
                  <a:pos x="223" y="26"/>
                </a:cxn>
                <a:cxn ang="0">
                  <a:pos x="223" y="26"/>
                </a:cxn>
              </a:cxnLst>
              <a:rect l="0" t="0" r="r" b="b"/>
              <a:pathLst>
                <a:path w="223" h="106">
                  <a:moveTo>
                    <a:pt x="223" y="26"/>
                  </a:moveTo>
                  <a:lnTo>
                    <a:pt x="223" y="26"/>
                  </a:lnTo>
                  <a:lnTo>
                    <a:pt x="200" y="7"/>
                  </a:lnTo>
                  <a:lnTo>
                    <a:pt x="162" y="19"/>
                  </a:lnTo>
                  <a:lnTo>
                    <a:pt x="162" y="19"/>
                  </a:lnTo>
                  <a:lnTo>
                    <a:pt x="162" y="2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6" y="49"/>
                  </a:lnTo>
                  <a:lnTo>
                    <a:pt x="151" y="53"/>
                  </a:lnTo>
                  <a:lnTo>
                    <a:pt x="151" y="53"/>
                  </a:lnTo>
                  <a:lnTo>
                    <a:pt x="128" y="53"/>
                  </a:lnTo>
                  <a:lnTo>
                    <a:pt x="102" y="53"/>
                  </a:lnTo>
                  <a:lnTo>
                    <a:pt x="79" y="45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49" y="15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53" y="79"/>
                  </a:lnTo>
                  <a:lnTo>
                    <a:pt x="72" y="94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12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9" y="10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211" y="64"/>
                  </a:lnTo>
                  <a:lnTo>
                    <a:pt x="223" y="37"/>
                  </a:lnTo>
                  <a:lnTo>
                    <a:pt x="223" y="37"/>
                  </a:lnTo>
                  <a:lnTo>
                    <a:pt x="223" y="34"/>
                  </a:lnTo>
                  <a:lnTo>
                    <a:pt x="223" y="34"/>
                  </a:lnTo>
                  <a:lnTo>
                    <a:pt x="223" y="26"/>
                  </a:lnTo>
                  <a:lnTo>
                    <a:pt x="223" y="2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2" name="Freeform 31"/>
            <p:cNvSpPr>
              <a:spLocks noChangeAspect="1"/>
            </p:cNvSpPr>
            <p:nvPr/>
          </p:nvSpPr>
          <p:spPr bwMode="auto">
            <a:xfrm>
              <a:off x="2076" y="3971"/>
              <a:ext cx="155" cy="125"/>
            </a:xfrm>
            <a:custGeom>
              <a:avLst/>
              <a:gdLst/>
              <a:ahLst/>
              <a:cxnLst>
                <a:cxn ang="0">
                  <a:pos x="146" y="110"/>
                </a:cxn>
                <a:cxn ang="0">
                  <a:pos x="146" y="110"/>
                </a:cxn>
                <a:cxn ang="0">
                  <a:pos x="124" y="106"/>
                </a:cxn>
                <a:cxn ang="0">
                  <a:pos x="105" y="106"/>
                </a:cxn>
                <a:cxn ang="0">
                  <a:pos x="94" y="98"/>
                </a:cxn>
                <a:cxn ang="0">
                  <a:pos x="94" y="98"/>
                </a:cxn>
                <a:cxn ang="0">
                  <a:pos x="26" y="34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15" y="15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54" y="106"/>
                </a:cxn>
                <a:cxn ang="0">
                  <a:pos x="154" y="106"/>
                </a:cxn>
                <a:cxn ang="0">
                  <a:pos x="146" y="110"/>
                </a:cxn>
                <a:cxn ang="0">
                  <a:pos x="146" y="110"/>
                </a:cxn>
              </a:cxnLst>
              <a:rect l="0" t="0" r="r" b="b"/>
              <a:pathLst>
                <a:path w="154" h="125">
                  <a:moveTo>
                    <a:pt x="146" y="110"/>
                  </a:moveTo>
                  <a:lnTo>
                    <a:pt x="146" y="110"/>
                  </a:lnTo>
                  <a:lnTo>
                    <a:pt x="124" y="106"/>
                  </a:lnTo>
                  <a:lnTo>
                    <a:pt x="105" y="106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5" y="1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54" y="106"/>
                  </a:lnTo>
                  <a:lnTo>
                    <a:pt x="154" y="106"/>
                  </a:lnTo>
                  <a:lnTo>
                    <a:pt x="146" y="110"/>
                  </a:lnTo>
                  <a:lnTo>
                    <a:pt x="146" y="11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3" name="Freeform 32"/>
            <p:cNvSpPr>
              <a:spLocks noChangeAspect="1"/>
            </p:cNvSpPr>
            <p:nvPr/>
          </p:nvSpPr>
          <p:spPr bwMode="auto">
            <a:xfrm>
              <a:off x="2252" y="3789"/>
              <a:ext cx="102" cy="110"/>
            </a:xfrm>
            <a:custGeom>
              <a:avLst/>
              <a:gdLst/>
              <a:ahLst/>
              <a:cxnLst>
                <a:cxn ang="0">
                  <a:pos x="98" y="4"/>
                </a:cxn>
                <a:cxn ang="0">
                  <a:pos x="98" y="4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4"/>
                </a:cxn>
                <a:cxn ang="0">
                  <a:pos x="91" y="4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83" y="61"/>
                </a:cxn>
                <a:cxn ang="0">
                  <a:pos x="83" y="61"/>
                </a:cxn>
                <a:cxn ang="0">
                  <a:pos x="80" y="68"/>
                </a:cxn>
                <a:cxn ang="0">
                  <a:pos x="72" y="72"/>
                </a:cxn>
                <a:cxn ang="0">
                  <a:pos x="72" y="72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4" y="110"/>
                </a:cxn>
                <a:cxn ang="0">
                  <a:pos x="4" y="110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91" y="76"/>
                </a:cxn>
                <a:cxn ang="0">
                  <a:pos x="95" y="68"/>
                </a:cxn>
                <a:cxn ang="0">
                  <a:pos x="95" y="68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5"/>
                </a:cxn>
                <a:cxn ang="0">
                  <a:pos x="102" y="15"/>
                </a:cxn>
                <a:cxn ang="0">
                  <a:pos x="98" y="7"/>
                </a:cxn>
                <a:cxn ang="0">
                  <a:pos x="98" y="4"/>
                </a:cxn>
                <a:cxn ang="0">
                  <a:pos x="98" y="4"/>
                </a:cxn>
              </a:cxnLst>
              <a:rect l="0" t="0" r="r" b="b"/>
              <a:pathLst>
                <a:path w="102" h="110">
                  <a:moveTo>
                    <a:pt x="98" y="4"/>
                  </a:moveTo>
                  <a:lnTo>
                    <a:pt x="98" y="4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83" y="83"/>
                  </a:lnTo>
                  <a:lnTo>
                    <a:pt x="83" y="83"/>
                  </a:lnTo>
                  <a:lnTo>
                    <a:pt x="91" y="76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98" y="7"/>
                  </a:lnTo>
                  <a:lnTo>
                    <a:pt x="98" y="4"/>
                  </a:lnTo>
                  <a:lnTo>
                    <a:pt x="98" y="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 bwMode="auto">
            <a:xfrm>
              <a:off x="2076" y="3971"/>
              <a:ext cx="37" cy="5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26" y="49"/>
                </a:cxn>
                <a:cxn ang="0">
                  <a:pos x="33" y="41"/>
                </a:cxn>
                <a:cxn ang="0">
                  <a:pos x="37" y="30"/>
                </a:cxn>
                <a:cxn ang="0">
                  <a:pos x="37" y="19"/>
                </a:cxn>
                <a:cxn ang="0">
                  <a:pos x="37" y="19"/>
                </a:cxn>
                <a:cxn ang="0">
                  <a:pos x="37" y="15"/>
                </a:cxn>
                <a:cxn ang="0">
                  <a:pos x="37" y="15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37" h="53">
                  <a:moveTo>
                    <a:pt x="15" y="0"/>
                  </a:move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26" y="49"/>
                  </a:lnTo>
                  <a:lnTo>
                    <a:pt x="33" y="41"/>
                  </a:lnTo>
                  <a:lnTo>
                    <a:pt x="37" y="3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5" name="Freeform 34"/>
            <p:cNvSpPr>
              <a:spLocks noChangeAspect="1"/>
            </p:cNvSpPr>
            <p:nvPr/>
          </p:nvSpPr>
          <p:spPr bwMode="auto">
            <a:xfrm>
              <a:off x="1846" y="3990"/>
              <a:ext cx="147" cy="6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11" y="41"/>
                </a:cxn>
                <a:cxn ang="0">
                  <a:pos x="22" y="49"/>
                </a:cxn>
                <a:cxn ang="0">
                  <a:pos x="37" y="57"/>
                </a:cxn>
                <a:cxn ang="0">
                  <a:pos x="56" y="60"/>
                </a:cxn>
                <a:cxn ang="0">
                  <a:pos x="83" y="57"/>
                </a:cxn>
                <a:cxn ang="0">
                  <a:pos x="113" y="45"/>
                </a:cxn>
                <a:cxn ang="0">
                  <a:pos x="147" y="22"/>
                </a:cxn>
                <a:cxn ang="0">
                  <a:pos x="147" y="22"/>
                </a:cxn>
                <a:cxn ang="0">
                  <a:pos x="132" y="30"/>
                </a:cxn>
                <a:cxn ang="0">
                  <a:pos x="113" y="34"/>
                </a:cxn>
                <a:cxn ang="0">
                  <a:pos x="94" y="38"/>
                </a:cxn>
                <a:cxn ang="0">
                  <a:pos x="71" y="38"/>
                </a:cxn>
                <a:cxn ang="0">
                  <a:pos x="45" y="30"/>
                </a:cxn>
                <a:cxn ang="0">
                  <a:pos x="22" y="19"/>
                </a:cxn>
                <a:cxn ang="0">
                  <a:pos x="0" y="0"/>
                </a:cxn>
                <a:cxn ang="0">
                  <a:pos x="0" y="34"/>
                </a:cxn>
              </a:cxnLst>
              <a:rect l="0" t="0" r="r" b="b"/>
              <a:pathLst>
                <a:path w="147" h="60">
                  <a:moveTo>
                    <a:pt x="0" y="34"/>
                  </a:moveTo>
                  <a:lnTo>
                    <a:pt x="0" y="34"/>
                  </a:lnTo>
                  <a:lnTo>
                    <a:pt x="11" y="41"/>
                  </a:lnTo>
                  <a:lnTo>
                    <a:pt x="22" y="49"/>
                  </a:lnTo>
                  <a:lnTo>
                    <a:pt x="37" y="57"/>
                  </a:lnTo>
                  <a:lnTo>
                    <a:pt x="56" y="60"/>
                  </a:lnTo>
                  <a:lnTo>
                    <a:pt x="83" y="57"/>
                  </a:lnTo>
                  <a:lnTo>
                    <a:pt x="113" y="45"/>
                  </a:lnTo>
                  <a:lnTo>
                    <a:pt x="147" y="22"/>
                  </a:lnTo>
                  <a:lnTo>
                    <a:pt x="147" y="22"/>
                  </a:lnTo>
                  <a:lnTo>
                    <a:pt x="132" y="30"/>
                  </a:lnTo>
                  <a:lnTo>
                    <a:pt x="113" y="34"/>
                  </a:lnTo>
                  <a:lnTo>
                    <a:pt x="94" y="38"/>
                  </a:lnTo>
                  <a:lnTo>
                    <a:pt x="71" y="38"/>
                  </a:lnTo>
                  <a:lnTo>
                    <a:pt x="45" y="30"/>
                  </a:lnTo>
                  <a:lnTo>
                    <a:pt x="22" y="19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0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9175" y="274638"/>
            <a:ext cx="7121525" cy="490537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 3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cs-CZ" sz="2800" b="1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PUBLICITA</a:t>
            </a:r>
          </a:p>
          <a:p>
            <a:pPr eaLnBrk="1" hangingPunct="1">
              <a:buFont typeface="Arial" charset="0"/>
              <a:buNone/>
            </a:pPr>
            <a:r>
              <a:rPr lang="cs-CZ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Tiskové zprávy      </a:t>
            </a:r>
            <a:r>
              <a:rPr lang="cs-CZ" sz="24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   </a:t>
            </a:r>
            <a:r>
              <a:rPr lang="cs-CZ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(6 ke konferencím, další 1x za 2 měsíce)</a:t>
            </a:r>
          </a:p>
          <a:p>
            <a:pPr eaLnBrk="1" hangingPunct="1">
              <a:buFont typeface="Arial" charset="0"/>
              <a:buNone/>
            </a:pPr>
            <a:r>
              <a:rPr lang="cs-CZ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Monitoring médií   </a:t>
            </a:r>
            <a:r>
              <a:rPr lang="cs-CZ" sz="24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   </a:t>
            </a:r>
            <a:r>
              <a:rPr lang="cs-CZ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(1x za čtvrtletí)</a:t>
            </a:r>
          </a:p>
          <a:p>
            <a:pPr eaLnBrk="1" hangingPunct="1">
              <a:buFont typeface="Arial" charset="0"/>
              <a:buNone/>
            </a:pPr>
            <a:endParaRPr lang="cs-CZ" sz="2800" b="1" smtClean="0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None/>
            </a:pPr>
            <a:r>
              <a:rPr lang="cs-CZ" sz="2800" b="1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PROPAGACE PROJEKTU</a:t>
            </a:r>
            <a:endParaRPr lang="cs-CZ" sz="2800" b="1" smtClean="0">
              <a:effectLst>
                <a:outerShdw blurRad="38100" dist="38100" dir="2700000" algn="tl">
                  <a:srgbClr val="C0C0C0"/>
                </a:outerShdw>
              </a:effectLst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sz="2800" b="1" smtClean="0">
                <a:ea typeface="Calibri" pitchFamily="34" charset="0"/>
                <a:cs typeface="Calibri" pitchFamily="34" charset="0"/>
              </a:rPr>
              <a:t>propagační, reklamní a dárkové předměty (výběrové řízení)</a:t>
            </a:r>
          </a:p>
          <a:p>
            <a:pPr eaLnBrk="1" hangingPunct="1"/>
            <a:r>
              <a:rPr lang="cs-CZ" sz="2800" b="1" smtClean="0">
                <a:ea typeface="Calibri" pitchFamily="34" charset="0"/>
                <a:cs typeface="Calibri" pitchFamily="34" charset="0"/>
                <a:hlinkClick r:id="rId2"/>
              </a:rPr>
              <a:t>www.stránky</a:t>
            </a:r>
            <a:endParaRPr lang="cs-CZ" sz="2800" b="1" smtClean="0"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cs-CZ" sz="2800" b="1" smtClean="0">
                <a:ea typeface="Calibri" pitchFamily="34" charset="0"/>
                <a:cs typeface="Calibri" pitchFamily="34" charset="0"/>
              </a:rPr>
              <a:t>příklady dobré praxe </a:t>
            </a:r>
            <a:r>
              <a:rPr lang="cs-CZ" sz="2800" b="1" smtClean="0">
                <a:solidFill>
                  <a:srgbClr val="FFC000"/>
                </a:solidFill>
                <a:ea typeface="Calibri" pitchFamily="34" charset="0"/>
                <a:cs typeface="Calibri" pitchFamily="34" charset="0"/>
              </a:rPr>
              <a:t> 100</a:t>
            </a:r>
            <a:r>
              <a:rPr lang="cs-CZ" sz="2800" b="1" smtClean="0">
                <a:ea typeface="Calibri" pitchFamily="34" charset="0"/>
                <a:cs typeface="Calibri" pitchFamily="34" charset="0"/>
              </a:rPr>
              <a:t> </a:t>
            </a:r>
          </a:p>
          <a:p>
            <a:pPr eaLnBrk="1" hangingPunct="1"/>
            <a:endParaRPr lang="cs-CZ" sz="2800" b="1" smtClean="0"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9175" y="274638"/>
            <a:ext cx="7121525" cy="490537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 3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5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PRAVIDLA POVINNÉ PUBLICITY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Povinný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logolink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                            Logo projektu: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8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8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cs-CZ" sz="2800" b="1" dirty="0" smtClean="0">
                <a:cs typeface="Calibri" pitchFamily="34" charset="0"/>
              </a:rPr>
              <a:t>    </a:t>
            </a:r>
          </a:p>
        </p:txBody>
      </p:sp>
      <p:pic>
        <p:nvPicPr>
          <p:cNvPr id="7172" name="Picture 2" descr="C:\Users\jarmila.halouzkova\Documents\UNIV 3\PUBLICITA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625" y="3284538"/>
            <a:ext cx="2722563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Obrázek 4" descr="barevný logoli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3789363"/>
            <a:ext cx="30241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9175" y="274638"/>
            <a:ext cx="7121525" cy="490537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 3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5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MEDIÁLNÍ KAMPAŇ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Cíl: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podpora procesů uznávání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Cílová skupina: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dospělé osoby s trvalým bydlištěm na území ČR, vyjma hl. města Prahy (české občanství nebo povolení k trvalému pobytu na území ČR)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Motiv: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uplatnění na trhu práce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(výběrové řízení)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8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28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800" b="1" dirty="0" smtClean="0">
              <a:cs typeface="Calibri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 idx="4294967295"/>
          </p:nvPr>
        </p:nvSpPr>
        <p:spPr>
          <a:xfrm>
            <a:off x="3086100" y="360363"/>
            <a:ext cx="6535738" cy="260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 smtClean="0">
              <a:effectLst>
                <a:outerShdw blurRad="38100" dist="38100" dir="2700000" algn="tl">
                  <a:srgbClr val="C0C0C0"/>
                </a:outerShdw>
              </a:effectLst>
              <a:latin typeface="Segoe UI" pitchFamily="34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614363" y="1862138"/>
            <a:ext cx="4213225" cy="1627187"/>
          </a:xfrm>
          <a:custGeom>
            <a:avLst/>
            <a:gdLst>
              <a:gd name="connsiteX0" fmla="*/ 0 w 3943285"/>
              <a:gd name="connsiteY0" fmla="*/ 0 h 1376179"/>
              <a:gd name="connsiteX1" fmla="*/ 3943285 w 3943285"/>
              <a:gd name="connsiteY1" fmla="*/ 0 h 1376179"/>
              <a:gd name="connsiteX2" fmla="*/ 3943285 w 3943285"/>
              <a:gd name="connsiteY2" fmla="*/ 1376179 h 1376179"/>
              <a:gd name="connsiteX3" fmla="*/ 0 w 3943285"/>
              <a:gd name="connsiteY3" fmla="*/ 1376179 h 1376179"/>
              <a:gd name="connsiteX4" fmla="*/ 0 w 3943285"/>
              <a:gd name="connsiteY4" fmla="*/ 0 h 137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3285" h="1376179">
                <a:moveTo>
                  <a:pt x="0" y="0"/>
                </a:moveTo>
                <a:lnTo>
                  <a:pt x="3943285" y="0"/>
                </a:lnTo>
                <a:lnTo>
                  <a:pt x="3943285" y="1376179"/>
                </a:lnTo>
                <a:lnTo>
                  <a:pt x="0" y="1376179"/>
                </a:lnTo>
                <a:lnTo>
                  <a:pt x="0" y="0"/>
                </a:lnTo>
                <a:close/>
              </a:path>
            </a:pathLst>
          </a:custGeom>
          <a:solidFill>
            <a:srgbClr val="33CC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9974" tIns="34987" rIns="69974" bIns="34987" anchor="ctr"/>
          <a:lstStyle/>
          <a:p>
            <a:pPr algn="ctr" defTabSz="816369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cs-CZ" sz="2900" dirty="0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Děkuji za pozornost </a:t>
            </a:r>
          </a:p>
        </p:txBody>
      </p:sp>
      <p:sp>
        <p:nvSpPr>
          <p:cNvPr id="8" name="Freeform 7"/>
          <p:cNvSpPr/>
          <p:nvPr/>
        </p:nvSpPr>
        <p:spPr>
          <a:xfrm rot="391116">
            <a:off x="4479925" y="3541713"/>
            <a:ext cx="3263900" cy="1222375"/>
          </a:xfrm>
          <a:custGeom>
            <a:avLst/>
            <a:gdLst>
              <a:gd name="connsiteX0" fmla="*/ 0 w 3525583"/>
              <a:gd name="connsiteY0" fmla="*/ 0 h 1348140"/>
              <a:gd name="connsiteX1" fmla="*/ 3525583 w 3525583"/>
              <a:gd name="connsiteY1" fmla="*/ 0 h 1348140"/>
              <a:gd name="connsiteX2" fmla="*/ 3525583 w 3525583"/>
              <a:gd name="connsiteY2" fmla="*/ 1348140 h 1348140"/>
              <a:gd name="connsiteX3" fmla="*/ 0 w 3525583"/>
              <a:gd name="connsiteY3" fmla="*/ 1348140 h 1348140"/>
              <a:gd name="connsiteX4" fmla="*/ 0 w 3525583"/>
              <a:gd name="connsiteY4" fmla="*/ 0 h 134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5583" h="1348140">
                <a:moveTo>
                  <a:pt x="0" y="0"/>
                </a:moveTo>
                <a:lnTo>
                  <a:pt x="3525583" y="0"/>
                </a:lnTo>
                <a:lnTo>
                  <a:pt x="3525583" y="1348140"/>
                </a:lnTo>
                <a:lnTo>
                  <a:pt x="0" y="13481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3CCCC">
                  <a:shade val="30000"/>
                  <a:satMod val="115000"/>
                </a:srgbClr>
              </a:gs>
              <a:gs pos="50000">
                <a:srgbClr val="33CCCC">
                  <a:shade val="67500"/>
                  <a:satMod val="115000"/>
                </a:srgbClr>
              </a:gs>
              <a:gs pos="100000">
                <a:srgbClr val="33CCCC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7963" tIns="48981" rIns="97964" bIns="48982" anchor="ctr"/>
          <a:lstStyle/>
          <a:p>
            <a:pPr algn="ctr" defTabSz="1142916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cs-CZ" dirty="0" err="1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jarmila.halouzkova</a:t>
            </a:r>
            <a:r>
              <a:rPr lang="cs-CZ" dirty="0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@</a:t>
            </a:r>
            <a:r>
              <a:rPr lang="cs-CZ" dirty="0" err="1">
                <a:solidFill>
                  <a:srgbClr val="0C1C1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nuv.cz</a:t>
            </a:r>
            <a:endParaRPr lang="cs-CZ" dirty="0">
              <a:solidFill>
                <a:srgbClr val="0C1C1D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221" name="Freeform 6"/>
          <p:cNvSpPr>
            <a:spLocks/>
          </p:cNvSpPr>
          <p:nvPr/>
        </p:nvSpPr>
        <p:spPr bwMode="auto">
          <a:xfrm>
            <a:off x="5210175" y="2825750"/>
            <a:ext cx="168275" cy="284163"/>
          </a:xfrm>
          <a:custGeom>
            <a:avLst/>
            <a:gdLst>
              <a:gd name="T0" fmla="*/ 0 w 180758"/>
              <a:gd name="T1" fmla="*/ 49671 h 313208"/>
              <a:gd name="T2" fmla="*/ 13992 w 180758"/>
              <a:gd name="T3" fmla="*/ 155221 h 313208"/>
              <a:gd name="T4" fmla="*/ 20986 w 180758"/>
              <a:gd name="T5" fmla="*/ 173849 h 313208"/>
              <a:gd name="T6" fmla="*/ 41972 w 180758"/>
              <a:gd name="T7" fmla="*/ 180056 h 313208"/>
              <a:gd name="T8" fmla="*/ 104929 w 180758"/>
              <a:gd name="T9" fmla="*/ 173849 h 313208"/>
              <a:gd name="T10" fmla="*/ 118921 w 180758"/>
              <a:gd name="T11" fmla="*/ 0 h 313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0758"/>
              <a:gd name="T19" fmla="*/ 0 h 313208"/>
              <a:gd name="T20" fmla="*/ 180758 w 180758"/>
              <a:gd name="T21" fmla="*/ 313208 h 313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0758" h="313208">
                <a:moveTo>
                  <a:pt x="0" y="85060"/>
                </a:moveTo>
                <a:cubicBezTo>
                  <a:pt x="28251" y="226310"/>
                  <a:pt x="-12707" y="11019"/>
                  <a:pt x="21265" y="265813"/>
                </a:cubicBezTo>
                <a:cubicBezTo>
                  <a:pt x="22746" y="276923"/>
                  <a:pt x="23973" y="289786"/>
                  <a:pt x="31898" y="297711"/>
                </a:cubicBezTo>
                <a:cubicBezTo>
                  <a:pt x="39823" y="305636"/>
                  <a:pt x="53163" y="304800"/>
                  <a:pt x="63796" y="308344"/>
                </a:cubicBezTo>
                <a:cubicBezTo>
                  <a:pt x="95694" y="304800"/>
                  <a:pt x="146984" y="327269"/>
                  <a:pt x="159489" y="297711"/>
                </a:cubicBezTo>
                <a:cubicBezTo>
                  <a:pt x="181602" y="245444"/>
                  <a:pt x="180754" y="93974"/>
                  <a:pt x="180754" y="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1401" tIns="45703" rIns="91401" bIns="45703" anchor="ctr"/>
          <a:lstStyle/>
          <a:p>
            <a:endParaRPr lang="cs-CZ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 CO  NAVAZUJEME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5300" y="1412776"/>
            <a:ext cx="8915400" cy="471338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cs-CZ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na změnu v práci škol 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endParaRPr lang="cs-CZ" sz="4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cs-CZ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na rozvoj potřebných profesních kompetencí PP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endParaRPr lang="cs-CZ" sz="4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cs-CZ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na změnu řízení škol 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endParaRPr lang="cs-CZ" sz="4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cs-CZ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na změnu kritérií pro hodnocení  škol </a:t>
            </a:r>
          </a:p>
          <a:p>
            <a:pPr>
              <a:buClr>
                <a:schemeClr val="bg1"/>
              </a:buClr>
              <a:buFont typeface="Wingdings" pitchFamily="2" charset="2"/>
              <a:buChar char="q"/>
            </a:pPr>
            <a:endParaRPr lang="cs-CZ" sz="4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cs-CZ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na posílení </a:t>
            </a:r>
            <a:r>
              <a:rPr lang="cs-CZ" sz="4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postavení  škol </a:t>
            </a:r>
            <a:endParaRPr lang="cs-CZ" sz="4000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>
            <a:off x="632520" y="260648"/>
            <a:ext cx="1152128" cy="1152129"/>
            <a:chOff x="1417" y="3217"/>
            <a:chExt cx="1253" cy="1265"/>
          </a:xfrm>
        </p:grpSpPr>
        <p:sp>
          <p:nvSpPr>
            <p:cNvPr id="5" name="Freeform 7"/>
            <p:cNvSpPr>
              <a:spLocks noChangeAspect="1"/>
            </p:cNvSpPr>
            <p:nvPr/>
          </p:nvSpPr>
          <p:spPr bwMode="auto">
            <a:xfrm>
              <a:off x="1417" y="3217"/>
              <a:ext cx="1253" cy="1265"/>
            </a:xfrm>
            <a:custGeom>
              <a:avLst/>
              <a:gdLst/>
              <a:ahLst/>
              <a:cxnLst>
                <a:cxn ang="0">
                  <a:pos x="0" y="633"/>
                </a:cxn>
                <a:cxn ang="0">
                  <a:pos x="11" y="758"/>
                </a:cxn>
                <a:cxn ang="0">
                  <a:pos x="48" y="879"/>
                </a:cxn>
                <a:cxn ang="0">
                  <a:pos x="105" y="985"/>
                </a:cxn>
                <a:cxn ang="0">
                  <a:pos x="184" y="1080"/>
                </a:cxn>
                <a:cxn ang="0">
                  <a:pos x="274" y="1156"/>
                </a:cxn>
                <a:cxn ang="0">
                  <a:pos x="384" y="1216"/>
                </a:cxn>
                <a:cxn ang="0">
                  <a:pos x="500" y="1250"/>
                </a:cxn>
                <a:cxn ang="0">
                  <a:pos x="625" y="1265"/>
                </a:cxn>
                <a:cxn ang="0">
                  <a:pos x="689" y="1262"/>
                </a:cxn>
                <a:cxn ang="0">
                  <a:pos x="813" y="1235"/>
                </a:cxn>
                <a:cxn ang="0">
                  <a:pos x="926" y="1186"/>
                </a:cxn>
                <a:cxn ang="0">
                  <a:pos x="1028" y="1121"/>
                </a:cxn>
                <a:cxn ang="0">
                  <a:pos x="1110" y="1034"/>
                </a:cxn>
                <a:cxn ang="0">
                  <a:pos x="1178" y="932"/>
                </a:cxn>
                <a:cxn ang="0">
                  <a:pos x="1227" y="818"/>
                </a:cxn>
                <a:cxn ang="0">
                  <a:pos x="1250" y="697"/>
                </a:cxn>
                <a:cxn ang="0">
                  <a:pos x="1253" y="633"/>
                </a:cxn>
                <a:cxn ang="0">
                  <a:pos x="1242" y="504"/>
                </a:cxn>
                <a:cxn ang="0">
                  <a:pos x="1205" y="386"/>
                </a:cxn>
                <a:cxn ang="0">
                  <a:pos x="1148" y="280"/>
                </a:cxn>
                <a:cxn ang="0">
                  <a:pos x="1069" y="185"/>
                </a:cxn>
                <a:cxn ang="0">
                  <a:pos x="979" y="109"/>
                </a:cxn>
                <a:cxn ang="0">
                  <a:pos x="869" y="49"/>
                </a:cxn>
                <a:cxn ang="0">
                  <a:pos x="753" y="11"/>
                </a:cxn>
                <a:cxn ang="0">
                  <a:pos x="625" y="0"/>
                </a:cxn>
                <a:cxn ang="0">
                  <a:pos x="561" y="3"/>
                </a:cxn>
                <a:cxn ang="0">
                  <a:pos x="440" y="30"/>
                </a:cxn>
                <a:cxn ang="0">
                  <a:pos x="327" y="75"/>
                </a:cxn>
                <a:cxn ang="0">
                  <a:pos x="225" y="144"/>
                </a:cxn>
                <a:cxn ang="0">
                  <a:pos x="143" y="231"/>
                </a:cxn>
                <a:cxn ang="0">
                  <a:pos x="75" y="329"/>
                </a:cxn>
                <a:cxn ang="0">
                  <a:pos x="26" y="443"/>
                </a:cxn>
                <a:cxn ang="0">
                  <a:pos x="0" y="568"/>
                </a:cxn>
                <a:cxn ang="0">
                  <a:pos x="0" y="633"/>
                </a:cxn>
              </a:cxnLst>
              <a:rect l="0" t="0" r="r" b="b"/>
              <a:pathLst>
                <a:path w="1253" h="1265">
                  <a:moveTo>
                    <a:pt x="0" y="633"/>
                  </a:moveTo>
                  <a:lnTo>
                    <a:pt x="0" y="633"/>
                  </a:lnTo>
                  <a:lnTo>
                    <a:pt x="0" y="697"/>
                  </a:lnTo>
                  <a:lnTo>
                    <a:pt x="11" y="758"/>
                  </a:lnTo>
                  <a:lnTo>
                    <a:pt x="26" y="818"/>
                  </a:lnTo>
                  <a:lnTo>
                    <a:pt x="48" y="879"/>
                  </a:lnTo>
                  <a:lnTo>
                    <a:pt x="75" y="932"/>
                  </a:lnTo>
                  <a:lnTo>
                    <a:pt x="105" y="985"/>
                  </a:lnTo>
                  <a:lnTo>
                    <a:pt x="143" y="1034"/>
                  </a:lnTo>
                  <a:lnTo>
                    <a:pt x="184" y="1080"/>
                  </a:lnTo>
                  <a:lnTo>
                    <a:pt x="225" y="1121"/>
                  </a:lnTo>
                  <a:lnTo>
                    <a:pt x="274" y="1156"/>
                  </a:lnTo>
                  <a:lnTo>
                    <a:pt x="327" y="1186"/>
                  </a:lnTo>
                  <a:lnTo>
                    <a:pt x="384" y="1216"/>
                  </a:lnTo>
                  <a:lnTo>
                    <a:pt x="440" y="1235"/>
                  </a:lnTo>
                  <a:lnTo>
                    <a:pt x="500" y="1250"/>
                  </a:lnTo>
                  <a:lnTo>
                    <a:pt x="561" y="1262"/>
                  </a:lnTo>
                  <a:lnTo>
                    <a:pt x="625" y="1265"/>
                  </a:lnTo>
                  <a:lnTo>
                    <a:pt x="625" y="1265"/>
                  </a:lnTo>
                  <a:lnTo>
                    <a:pt x="689" y="1262"/>
                  </a:lnTo>
                  <a:lnTo>
                    <a:pt x="753" y="1250"/>
                  </a:lnTo>
                  <a:lnTo>
                    <a:pt x="813" y="1235"/>
                  </a:lnTo>
                  <a:lnTo>
                    <a:pt x="869" y="1216"/>
                  </a:lnTo>
                  <a:lnTo>
                    <a:pt x="926" y="1186"/>
                  </a:lnTo>
                  <a:lnTo>
                    <a:pt x="979" y="1156"/>
                  </a:lnTo>
                  <a:lnTo>
                    <a:pt x="1028" y="1121"/>
                  </a:lnTo>
                  <a:lnTo>
                    <a:pt x="1069" y="1080"/>
                  </a:lnTo>
                  <a:lnTo>
                    <a:pt x="1110" y="1034"/>
                  </a:lnTo>
                  <a:lnTo>
                    <a:pt x="1148" y="985"/>
                  </a:lnTo>
                  <a:lnTo>
                    <a:pt x="1178" y="932"/>
                  </a:lnTo>
                  <a:lnTo>
                    <a:pt x="1205" y="879"/>
                  </a:lnTo>
                  <a:lnTo>
                    <a:pt x="1227" y="818"/>
                  </a:lnTo>
                  <a:lnTo>
                    <a:pt x="1242" y="758"/>
                  </a:lnTo>
                  <a:lnTo>
                    <a:pt x="1250" y="697"/>
                  </a:lnTo>
                  <a:lnTo>
                    <a:pt x="1253" y="633"/>
                  </a:lnTo>
                  <a:lnTo>
                    <a:pt x="1253" y="633"/>
                  </a:lnTo>
                  <a:lnTo>
                    <a:pt x="1250" y="568"/>
                  </a:lnTo>
                  <a:lnTo>
                    <a:pt x="1242" y="504"/>
                  </a:lnTo>
                  <a:lnTo>
                    <a:pt x="1227" y="443"/>
                  </a:lnTo>
                  <a:lnTo>
                    <a:pt x="1205" y="386"/>
                  </a:lnTo>
                  <a:lnTo>
                    <a:pt x="1178" y="329"/>
                  </a:lnTo>
                  <a:lnTo>
                    <a:pt x="1148" y="280"/>
                  </a:lnTo>
                  <a:lnTo>
                    <a:pt x="1110" y="231"/>
                  </a:lnTo>
                  <a:lnTo>
                    <a:pt x="1069" y="185"/>
                  </a:lnTo>
                  <a:lnTo>
                    <a:pt x="1028" y="144"/>
                  </a:lnTo>
                  <a:lnTo>
                    <a:pt x="979" y="109"/>
                  </a:lnTo>
                  <a:lnTo>
                    <a:pt x="926" y="75"/>
                  </a:lnTo>
                  <a:lnTo>
                    <a:pt x="869" y="49"/>
                  </a:lnTo>
                  <a:lnTo>
                    <a:pt x="813" y="30"/>
                  </a:lnTo>
                  <a:lnTo>
                    <a:pt x="753" y="11"/>
                  </a:lnTo>
                  <a:lnTo>
                    <a:pt x="689" y="3"/>
                  </a:lnTo>
                  <a:lnTo>
                    <a:pt x="625" y="0"/>
                  </a:lnTo>
                  <a:lnTo>
                    <a:pt x="625" y="0"/>
                  </a:lnTo>
                  <a:lnTo>
                    <a:pt x="561" y="3"/>
                  </a:lnTo>
                  <a:lnTo>
                    <a:pt x="500" y="11"/>
                  </a:lnTo>
                  <a:lnTo>
                    <a:pt x="440" y="30"/>
                  </a:lnTo>
                  <a:lnTo>
                    <a:pt x="384" y="49"/>
                  </a:lnTo>
                  <a:lnTo>
                    <a:pt x="327" y="75"/>
                  </a:lnTo>
                  <a:lnTo>
                    <a:pt x="274" y="109"/>
                  </a:lnTo>
                  <a:lnTo>
                    <a:pt x="225" y="144"/>
                  </a:lnTo>
                  <a:lnTo>
                    <a:pt x="184" y="185"/>
                  </a:lnTo>
                  <a:lnTo>
                    <a:pt x="143" y="231"/>
                  </a:lnTo>
                  <a:lnTo>
                    <a:pt x="105" y="280"/>
                  </a:lnTo>
                  <a:lnTo>
                    <a:pt x="75" y="329"/>
                  </a:lnTo>
                  <a:lnTo>
                    <a:pt x="48" y="386"/>
                  </a:lnTo>
                  <a:lnTo>
                    <a:pt x="26" y="443"/>
                  </a:lnTo>
                  <a:lnTo>
                    <a:pt x="11" y="504"/>
                  </a:lnTo>
                  <a:lnTo>
                    <a:pt x="0" y="568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6" name="Freeform 8"/>
            <p:cNvSpPr>
              <a:spLocks noChangeAspect="1"/>
            </p:cNvSpPr>
            <p:nvPr/>
          </p:nvSpPr>
          <p:spPr bwMode="auto">
            <a:xfrm>
              <a:off x="1454" y="3254"/>
              <a:ext cx="1179" cy="1191"/>
            </a:xfrm>
            <a:custGeom>
              <a:avLst/>
              <a:gdLst/>
              <a:ahLst/>
              <a:cxnLst>
                <a:cxn ang="0">
                  <a:pos x="1179" y="596"/>
                </a:cxn>
                <a:cxn ang="0">
                  <a:pos x="1168" y="713"/>
                </a:cxn>
                <a:cxn ang="0">
                  <a:pos x="1134" y="827"/>
                </a:cxn>
                <a:cxn ang="0">
                  <a:pos x="1077" y="929"/>
                </a:cxn>
                <a:cxn ang="0">
                  <a:pos x="1006" y="1016"/>
                </a:cxn>
                <a:cxn ang="0">
                  <a:pos x="919" y="1088"/>
                </a:cxn>
                <a:cxn ang="0">
                  <a:pos x="817" y="1141"/>
                </a:cxn>
                <a:cxn ang="0">
                  <a:pos x="708" y="1175"/>
                </a:cxn>
                <a:cxn ang="0">
                  <a:pos x="588" y="1191"/>
                </a:cxn>
                <a:cxn ang="0">
                  <a:pos x="527" y="1187"/>
                </a:cxn>
                <a:cxn ang="0">
                  <a:pos x="414" y="1164"/>
                </a:cxn>
                <a:cxn ang="0">
                  <a:pos x="309" y="1119"/>
                </a:cxn>
                <a:cxn ang="0">
                  <a:pos x="215" y="1054"/>
                </a:cxn>
                <a:cxn ang="0">
                  <a:pos x="132" y="974"/>
                </a:cxn>
                <a:cxn ang="0">
                  <a:pos x="72" y="880"/>
                </a:cxn>
                <a:cxn ang="0">
                  <a:pos x="27" y="770"/>
                </a:cxn>
                <a:cxn ang="0">
                  <a:pos x="0" y="656"/>
                </a:cxn>
                <a:cxn ang="0">
                  <a:pos x="0" y="596"/>
                </a:cxn>
                <a:cxn ang="0">
                  <a:pos x="11" y="474"/>
                </a:cxn>
                <a:cxn ang="0">
                  <a:pos x="45" y="364"/>
                </a:cxn>
                <a:cxn ang="0">
                  <a:pos x="98" y="262"/>
                </a:cxn>
                <a:cxn ang="0">
                  <a:pos x="173" y="175"/>
                </a:cxn>
                <a:cxn ang="0">
                  <a:pos x="260" y="103"/>
                </a:cxn>
                <a:cxn ang="0">
                  <a:pos x="358" y="46"/>
                </a:cxn>
                <a:cxn ang="0">
                  <a:pos x="471" y="12"/>
                </a:cxn>
                <a:cxn ang="0">
                  <a:pos x="588" y="0"/>
                </a:cxn>
                <a:cxn ang="0">
                  <a:pos x="648" y="4"/>
                </a:cxn>
                <a:cxn ang="0">
                  <a:pos x="765" y="27"/>
                </a:cxn>
                <a:cxn ang="0">
                  <a:pos x="870" y="72"/>
                </a:cxn>
                <a:cxn ang="0">
                  <a:pos x="964" y="137"/>
                </a:cxn>
                <a:cxn ang="0">
                  <a:pos x="1043" y="217"/>
                </a:cxn>
                <a:cxn ang="0">
                  <a:pos x="1107" y="311"/>
                </a:cxn>
                <a:cxn ang="0">
                  <a:pos x="1152" y="417"/>
                </a:cxn>
                <a:cxn ang="0">
                  <a:pos x="1175" y="535"/>
                </a:cxn>
                <a:cxn ang="0">
                  <a:pos x="1179" y="596"/>
                </a:cxn>
              </a:cxnLst>
              <a:rect l="0" t="0" r="r" b="b"/>
              <a:pathLst>
                <a:path w="1179" h="1191">
                  <a:moveTo>
                    <a:pt x="1179" y="596"/>
                  </a:moveTo>
                  <a:lnTo>
                    <a:pt x="1179" y="596"/>
                  </a:lnTo>
                  <a:lnTo>
                    <a:pt x="1175" y="656"/>
                  </a:lnTo>
                  <a:lnTo>
                    <a:pt x="1168" y="713"/>
                  </a:lnTo>
                  <a:lnTo>
                    <a:pt x="1152" y="770"/>
                  </a:lnTo>
                  <a:lnTo>
                    <a:pt x="1134" y="827"/>
                  </a:lnTo>
                  <a:lnTo>
                    <a:pt x="1107" y="880"/>
                  </a:lnTo>
                  <a:lnTo>
                    <a:pt x="1077" y="929"/>
                  </a:lnTo>
                  <a:lnTo>
                    <a:pt x="1043" y="974"/>
                  </a:lnTo>
                  <a:lnTo>
                    <a:pt x="1006" y="1016"/>
                  </a:lnTo>
                  <a:lnTo>
                    <a:pt x="964" y="1054"/>
                  </a:lnTo>
                  <a:lnTo>
                    <a:pt x="919" y="1088"/>
                  </a:lnTo>
                  <a:lnTo>
                    <a:pt x="870" y="1119"/>
                  </a:lnTo>
                  <a:lnTo>
                    <a:pt x="817" y="1141"/>
                  </a:lnTo>
                  <a:lnTo>
                    <a:pt x="765" y="1164"/>
                  </a:lnTo>
                  <a:lnTo>
                    <a:pt x="708" y="1175"/>
                  </a:lnTo>
                  <a:lnTo>
                    <a:pt x="648" y="1187"/>
                  </a:lnTo>
                  <a:lnTo>
                    <a:pt x="588" y="1191"/>
                  </a:lnTo>
                  <a:lnTo>
                    <a:pt x="588" y="1191"/>
                  </a:lnTo>
                  <a:lnTo>
                    <a:pt x="527" y="1187"/>
                  </a:lnTo>
                  <a:lnTo>
                    <a:pt x="471" y="1175"/>
                  </a:lnTo>
                  <a:lnTo>
                    <a:pt x="414" y="1164"/>
                  </a:lnTo>
                  <a:lnTo>
                    <a:pt x="358" y="1141"/>
                  </a:lnTo>
                  <a:lnTo>
                    <a:pt x="309" y="1119"/>
                  </a:lnTo>
                  <a:lnTo>
                    <a:pt x="260" y="1088"/>
                  </a:lnTo>
                  <a:lnTo>
                    <a:pt x="215" y="1054"/>
                  </a:lnTo>
                  <a:lnTo>
                    <a:pt x="173" y="1016"/>
                  </a:lnTo>
                  <a:lnTo>
                    <a:pt x="132" y="974"/>
                  </a:lnTo>
                  <a:lnTo>
                    <a:pt x="98" y="929"/>
                  </a:lnTo>
                  <a:lnTo>
                    <a:pt x="72" y="880"/>
                  </a:lnTo>
                  <a:lnTo>
                    <a:pt x="45" y="827"/>
                  </a:lnTo>
                  <a:lnTo>
                    <a:pt x="27" y="770"/>
                  </a:lnTo>
                  <a:lnTo>
                    <a:pt x="11" y="713"/>
                  </a:lnTo>
                  <a:lnTo>
                    <a:pt x="0" y="656"/>
                  </a:lnTo>
                  <a:lnTo>
                    <a:pt x="0" y="596"/>
                  </a:lnTo>
                  <a:lnTo>
                    <a:pt x="0" y="596"/>
                  </a:lnTo>
                  <a:lnTo>
                    <a:pt x="0" y="535"/>
                  </a:lnTo>
                  <a:lnTo>
                    <a:pt x="11" y="474"/>
                  </a:lnTo>
                  <a:lnTo>
                    <a:pt x="27" y="417"/>
                  </a:lnTo>
                  <a:lnTo>
                    <a:pt x="45" y="364"/>
                  </a:lnTo>
                  <a:lnTo>
                    <a:pt x="72" y="311"/>
                  </a:lnTo>
                  <a:lnTo>
                    <a:pt x="98" y="262"/>
                  </a:lnTo>
                  <a:lnTo>
                    <a:pt x="132" y="217"/>
                  </a:lnTo>
                  <a:lnTo>
                    <a:pt x="173" y="175"/>
                  </a:lnTo>
                  <a:lnTo>
                    <a:pt x="215" y="137"/>
                  </a:lnTo>
                  <a:lnTo>
                    <a:pt x="260" y="103"/>
                  </a:lnTo>
                  <a:lnTo>
                    <a:pt x="309" y="72"/>
                  </a:lnTo>
                  <a:lnTo>
                    <a:pt x="358" y="46"/>
                  </a:lnTo>
                  <a:lnTo>
                    <a:pt x="414" y="27"/>
                  </a:lnTo>
                  <a:lnTo>
                    <a:pt x="471" y="12"/>
                  </a:lnTo>
                  <a:lnTo>
                    <a:pt x="527" y="4"/>
                  </a:lnTo>
                  <a:lnTo>
                    <a:pt x="588" y="0"/>
                  </a:lnTo>
                  <a:lnTo>
                    <a:pt x="588" y="0"/>
                  </a:lnTo>
                  <a:lnTo>
                    <a:pt x="648" y="4"/>
                  </a:lnTo>
                  <a:lnTo>
                    <a:pt x="708" y="12"/>
                  </a:lnTo>
                  <a:lnTo>
                    <a:pt x="765" y="27"/>
                  </a:lnTo>
                  <a:lnTo>
                    <a:pt x="817" y="46"/>
                  </a:lnTo>
                  <a:lnTo>
                    <a:pt x="870" y="72"/>
                  </a:lnTo>
                  <a:lnTo>
                    <a:pt x="919" y="103"/>
                  </a:lnTo>
                  <a:lnTo>
                    <a:pt x="964" y="137"/>
                  </a:lnTo>
                  <a:lnTo>
                    <a:pt x="1006" y="175"/>
                  </a:lnTo>
                  <a:lnTo>
                    <a:pt x="1043" y="217"/>
                  </a:lnTo>
                  <a:lnTo>
                    <a:pt x="1077" y="262"/>
                  </a:lnTo>
                  <a:lnTo>
                    <a:pt x="1107" y="311"/>
                  </a:lnTo>
                  <a:lnTo>
                    <a:pt x="1134" y="364"/>
                  </a:lnTo>
                  <a:lnTo>
                    <a:pt x="1152" y="417"/>
                  </a:lnTo>
                  <a:lnTo>
                    <a:pt x="1168" y="474"/>
                  </a:lnTo>
                  <a:lnTo>
                    <a:pt x="1175" y="535"/>
                  </a:lnTo>
                  <a:lnTo>
                    <a:pt x="1179" y="596"/>
                  </a:lnTo>
                  <a:lnTo>
                    <a:pt x="1179" y="59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7" name="Freeform 9"/>
            <p:cNvSpPr>
              <a:spLocks noChangeAspect="1"/>
            </p:cNvSpPr>
            <p:nvPr/>
          </p:nvSpPr>
          <p:spPr bwMode="auto">
            <a:xfrm>
              <a:off x="2109" y="3849"/>
              <a:ext cx="26" cy="3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4" y="30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27" h="37">
                  <a:moveTo>
                    <a:pt x="0" y="15"/>
                  </a:moveTo>
                  <a:lnTo>
                    <a:pt x="0" y="15"/>
                  </a:lnTo>
                  <a:lnTo>
                    <a:pt x="4" y="30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8" name="Freeform 10"/>
            <p:cNvSpPr>
              <a:spLocks noChangeAspect="1"/>
            </p:cNvSpPr>
            <p:nvPr/>
          </p:nvSpPr>
          <p:spPr bwMode="auto">
            <a:xfrm>
              <a:off x="1480" y="3724"/>
              <a:ext cx="332" cy="376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33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308" y="23"/>
                </a:cxn>
                <a:cxn ang="0">
                  <a:pos x="308" y="23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86"/>
                </a:cxn>
                <a:cxn ang="0">
                  <a:pos x="305" y="190"/>
                </a:cxn>
                <a:cxn ang="0">
                  <a:pos x="305" y="190"/>
                </a:cxn>
                <a:cxn ang="0">
                  <a:pos x="301" y="376"/>
                </a:cxn>
                <a:cxn ang="0">
                  <a:pos x="301" y="376"/>
                </a:cxn>
                <a:cxn ang="0">
                  <a:pos x="323" y="376"/>
                </a:cxn>
                <a:cxn ang="0">
                  <a:pos x="323" y="376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3"/>
                </a:cxn>
                <a:cxn ang="0">
                  <a:pos x="327" y="160"/>
                </a:cxn>
                <a:cxn ang="0">
                  <a:pos x="327" y="160"/>
                </a:cxn>
                <a:cxn ang="0">
                  <a:pos x="331" y="0"/>
                </a:cxn>
                <a:cxn ang="0">
                  <a:pos x="331" y="0"/>
                </a:cxn>
              </a:cxnLst>
              <a:rect l="0" t="0" r="r" b="b"/>
              <a:pathLst>
                <a:path w="331" h="376">
                  <a:moveTo>
                    <a:pt x="331" y="0"/>
                  </a:moveTo>
                  <a:lnTo>
                    <a:pt x="33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308" y="23"/>
                  </a:lnTo>
                  <a:lnTo>
                    <a:pt x="308" y="23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86"/>
                  </a:lnTo>
                  <a:lnTo>
                    <a:pt x="305" y="190"/>
                  </a:lnTo>
                  <a:lnTo>
                    <a:pt x="305" y="190"/>
                  </a:lnTo>
                  <a:lnTo>
                    <a:pt x="301" y="376"/>
                  </a:lnTo>
                  <a:lnTo>
                    <a:pt x="301" y="376"/>
                  </a:lnTo>
                  <a:lnTo>
                    <a:pt x="323" y="376"/>
                  </a:lnTo>
                  <a:lnTo>
                    <a:pt x="323" y="376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3"/>
                  </a:lnTo>
                  <a:lnTo>
                    <a:pt x="327" y="160"/>
                  </a:lnTo>
                  <a:lnTo>
                    <a:pt x="327" y="160"/>
                  </a:lnTo>
                  <a:lnTo>
                    <a:pt x="331" y="0"/>
                  </a:lnTo>
                  <a:lnTo>
                    <a:pt x="331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9" name="Freeform 11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9" y="68"/>
                </a:cxn>
                <a:cxn ang="0">
                  <a:pos x="11" y="106"/>
                </a:cxn>
                <a:cxn ang="0">
                  <a:pos x="0" y="182"/>
                </a:cxn>
                <a:cxn ang="0">
                  <a:pos x="0" y="224"/>
                </a:cxn>
                <a:cxn ang="0">
                  <a:pos x="4" y="299"/>
                </a:cxn>
                <a:cxn ang="0">
                  <a:pos x="19" y="371"/>
                </a:cxn>
                <a:cxn ang="0">
                  <a:pos x="42" y="443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1" y="106"/>
                  </a:lnTo>
                  <a:lnTo>
                    <a:pt x="4" y="144"/>
                  </a:lnTo>
                  <a:lnTo>
                    <a:pt x="0" y="182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61"/>
                  </a:lnTo>
                  <a:lnTo>
                    <a:pt x="4" y="299"/>
                  </a:lnTo>
                  <a:lnTo>
                    <a:pt x="8" y="337"/>
                  </a:lnTo>
                  <a:lnTo>
                    <a:pt x="19" y="371"/>
                  </a:lnTo>
                  <a:lnTo>
                    <a:pt x="27" y="409"/>
                  </a:lnTo>
                  <a:lnTo>
                    <a:pt x="42" y="443"/>
                  </a:lnTo>
                  <a:lnTo>
                    <a:pt x="72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0" name="Freeform 12"/>
            <p:cNvSpPr>
              <a:spLocks noChangeAspect="1"/>
            </p:cNvSpPr>
            <p:nvPr/>
          </p:nvSpPr>
          <p:spPr bwMode="auto">
            <a:xfrm>
              <a:off x="1454" y="3603"/>
              <a:ext cx="1110" cy="553"/>
            </a:xfrm>
            <a:custGeom>
              <a:avLst/>
              <a:gdLst/>
              <a:ahLst/>
              <a:cxnLst>
                <a:cxn ang="0">
                  <a:pos x="403" y="527"/>
                </a:cxn>
                <a:cxn ang="0">
                  <a:pos x="456" y="531"/>
                </a:cxn>
                <a:cxn ang="0">
                  <a:pos x="509" y="523"/>
                </a:cxn>
                <a:cxn ang="0">
                  <a:pos x="584" y="512"/>
                </a:cxn>
                <a:cxn ang="0">
                  <a:pos x="588" y="512"/>
                </a:cxn>
                <a:cxn ang="0">
                  <a:pos x="670" y="516"/>
                </a:cxn>
                <a:cxn ang="0">
                  <a:pos x="682" y="527"/>
                </a:cxn>
                <a:cxn ang="0">
                  <a:pos x="761" y="538"/>
                </a:cxn>
                <a:cxn ang="0">
                  <a:pos x="780" y="535"/>
                </a:cxn>
                <a:cxn ang="0">
                  <a:pos x="802" y="516"/>
                </a:cxn>
                <a:cxn ang="0">
                  <a:pos x="802" y="516"/>
                </a:cxn>
                <a:cxn ang="0">
                  <a:pos x="821" y="489"/>
                </a:cxn>
                <a:cxn ang="0">
                  <a:pos x="829" y="478"/>
                </a:cxn>
                <a:cxn ang="0">
                  <a:pos x="836" y="466"/>
                </a:cxn>
                <a:cxn ang="0">
                  <a:pos x="844" y="447"/>
                </a:cxn>
                <a:cxn ang="0">
                  <a:pos x="874" y="425"/>
                </a:cxn>
                <a:cxn ang="0">
                  <a:pos x="893" y="387"/>
                </a:cxn>
                <a:cxn ang="0">
                  <a:pos x="908" y="349"/>
                </a:cxn>
                <a:cxn ang="0">
                  <a:pos x="908" y="345"/>
                </a:cxn>
                <a:cxn ang="0">
                  <a:pos x="908" y="334"/>
                </a:cxn>
                <a:cxn ang="0">
                  <a:pos x="908" y="319"/>
                </a:cxn>
                <a:cxn ang="0">
                  <a:pos x="904" y="307"/>
                </a:cxn>
                <a:cxn ang="0">
                  <a:pos x="927" y="284"/>
                </a:cxn>
                <a:cxn ang="0">
                  <a:pos x="938" y="262"/>
                </a:cxn>
                <a:cxn ang="0">
                  <a:pos x="942" y="209"/>
                </a:cxn>
                <a:cxn ang="0">
                  <a:pos x="942" y="212"/>
                </a:cxn>
                <a:cxn ang="0">
                  <a:pos x="945" y="201"/>
                </a:cxn>
                <a:cxn ang="0">
                  <a:pos x="938" y="178"/>
                </a:cxn>
                <a:cxn ang="0">
                  <a:pos x="1043" y="171"/>
                </a:cxn>
                <a:cxn ang="0">
                  <a:pos x="1043" y="171"/>
                </a:cxn>
                <a:cxn ang="0">
                  <a:pos x="1073" y="163"/>
                </a:cxn>
                <a:cxn ang="0">
                  <a:pos x="1092" y="144"/>
                </a:cxn>
                <a:cxn ang="0">
                  <a:pos x="1107" y="118"/>
                </a:cxn>
                <a:cxn ang="0">
                  <a:pos x="1111" y="91"/>
                </a:cxn>
                <a:cxn ang="0">
                  <a:pos x="1111" y="87"/>
                </a:cxn>
                <a:cxn ang="0">
                  <a:pos x="1107" y="61"/>
                </a:cxn>
                <a:cxn ang="0">
                  <a:pos x="1085" y="27"/>
                </a:cxn>
                <a:cxn ang="0">
                  <a:pos x="1062" y="12"/>
                </a:cxn>
                <a:cxn ang="0">
                  <a:pos x="1043" y="8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73" y="0"/>
                </a:cxn>
                <a:cxn ang="0">
                  <a:pos x="565" y="4"/>
                </a:cxn>
                <a:cxn ang="0">
                  <a:pos x="520" y="15"/>
                </a:cxn>
                <a:cxn ang="0">
                  <a:pos x="403" y="68"/>
                </a:cxn>
                <a:cxn ang="0">
                  <a:pos x="27" y="68"/>
                </a:cxn>
                <a:cxn ang="0">
                  <a:pos x="15" y="114"/>
                </a:cxn>
                <a:cxn ang="0">
                  <a:pos x="0" y="201"/>
                </a:cxn>
                <a:cxn ang="0">
                  <a:pos x="0" y="247"/>
                </a:cxn>
                <a:cxn ang="0">
                  <a:pos x="4" y="330"/>
                </a:cxn>
                <a:cxn ang="0">
                  <a:pos x="23" y="409"/>
                </a:cxn>
                <a:cxn ang="0">
                  <a:pos x="49" y="481"/>
                </a:cxn>
                <a:cxn ang="0">
                  <a:pos x="83" y="553"/>
                </a:cxn>
                <a:cxn ang="0">
                  <a:pos x="403" y="550"/>
                </a:cxn>
                <a:cxn ang="0">
                  <a:pos x="403" y="527"/>
                </a:cxn>
              </a:cxnLst>
              <a:rect l="0" t="0" r="r" b="b"/>
              <a:pathLst>
                <a:path w="1111" h="553">
                  <a:moveTo>
                    <a:pt x="403" y="527"/>
                  </a:moveTo>
                  <a:lnTo>
                    <a:pt x="403" y="527"/>
                  </a:lnTo>
                  <a:lnTo>
                    <a:pt x="429" y="531"/>
                  </a:lnTo>
                  <a:lnTo>
                    <a:pt x="456" y="531"/>
                  </a:lnTo>
                  <a:lnTo>
                    <a:pt x="509" y="523"/>
                  </a:lnTo>
                  <a:lnTo>
                    <a:pt x="509" y="523"/>
                  </a:lnTo>
                  <a:lnTo>
                    <a:pt x="542" y="516"/>
                  </a:lnTo>
                  <a:lnTo>
                    <a:pt x="584" y="512"/>
                  </a:lnTo>
                  <a:lnTo>
                    <a:pt x="584" y="512"/>
                  </a:lnTo>
                  <a:lnTo>
                    <a:pt x="588" y="512"/>
                  </a:lnTo>
                  <a:lnTo>
                    <a:pt x="588" y="512"/>
                  </a:lnTo>
                  <a:lnTo>
                    <a:pt x="670" y="516"/>
                  </a:lnTo>
                  <a:lnTo>
                    <a:pt x="670" y="516"/>
                  </a:lnTo>
                  <a:lnTo>
                    <a:pt x="682" y="527"/>
                  </a:lnTo>
                  <a:lnTo>
                    <a:pt x="757" y="538"/>
                  </a:lnTo>
                  <a:lnTo>
                    <a:pt x="761" y="538"/>
                  </a:lnTo>
                  <a:lnTo>
                    <a:pt x="761" y="538"/>
                  </a:lnTo>
                  <a:lnTo>
                    <a:pt x="780" y="535"/>
                  </a:lnTo>
                  <a:lnTo>
                    <a:pt x="791" y="527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02" y="516"/>
                  </a:lnTo>
                  <a:lnTo>
                    <a:pt x="821" y="489"/>
                  </a:lnTo>
                  <a:lnTo>
                    <a:pt x="832" y="478"/>
                  </a:lnTo>
                  <a:lnTo>
                    <a:pt x="829" y="478"/>
                  </a:lnTo>
                  <a:lnTo>
                    <a:pt x="829" y="478"/>
                  </a:lnTo>
                  <a:lnTo>
                    <a:pt x="836" y="466"/>
                  </a:lnTo>
                  <a:lnTo>
                    <a:pt x="844" y="447"/>
                  </a:lnTo>
                  <a:lnTo>
                    <a:pt x="844" y="447"/>
                  </a:lnTo>
                  <a:lnTo>
                    <a:pt x="859" y="436"/>
                  </a:lnTo>
                  <a:lnTo>
                    <a:pt x="874" y="425"/>
                  </a:lnTo>
                  <a:lnTo>
                    <a:pt x="874" y="425"/>
                  </a:lnTo>
                  <a:lnTo>
                    <a:pt x="893" y="387"/>
                  </a:lnTo>
                  <a:lnTo>
                    <a:pt x="904" y="353"/>
                  </a:lnTo>
                  <a:lnTo>
                    <a:pt x="908" y="349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45"/>
                  </a:lnTo>
                  <a:lnTo>
                    <a:pt x="908" y="334"/>
                  </a:lnTo>
                  <a:lnTo>
                    <a:pt x="908" y="334"/>
                  </a:lnTo>
                  <a:lnTo>
                    <a:pt x="908" y="319"/>
                  </a:lnTo>
                  <a:lnTo>
                    <a:pt x="904" y="307"/>
                  </a:lnTo>
                  <a:lnTo>
                    <a:pt x="904" y="307"/>
                  </a:lnTo>
                  <a:lnTo>
                    <a:pt x="919" y="296"/>
                  </a:lnTo>
                  <a:lnTo>
                    <a:pt x="927" y="284"/>
                  </a:lnTo>
                  <a:lnTo>
                    <a:pt x="934" y="265"/>
                  </a:lnTo>
                  <a:lnTo>
                    <a:pt x="938" y="262"/>
                  </a:lnTo>
                  <a:lnTo>
                    <a:pt x="938" y="262"/>
                  </a:lnTo>
                  <a:lnTo>
                    <a:pt x="942" y="209"/>
                  </a:lnTo>
                  <a:lnTo>
                    <a:pt x="942" y="212"/>
                  </a:lnTo>
                  <a:lnTo>
                    <a:pt x="942" y="212"/>
                  </a:lnTo>
                  <a:lnTo>
                    <a:pt x="945" y="201"/>
                  </a:lnTo>
                  <a:lnTo>
                    <a:pt x="945" y="201"/>
                  </a:lnTo>
                  <a:lnTo>
                    <a:pt x="942" y="190"/>
                  </a:lnTo>
                  <a:lnTo>
                    <a:pt x="938" y="178"/>
                  </a:lnTo>
                  <a:lnTo>
                    <a:pt x="938" y="178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43" y="171"/>
                  </a:lnTo>
                  <a:lnTo>
                    <a:pt x="1058" y="167"/>
                  </a:lnTo>
                  <a:lnTo>
                    <a:pt x="1073" y="163"/>
                  </a:lnTo>
                  <a:lnTo>
                    <a:pt x="1085" y="152"/>
                  </a:lnTo>
                  <a:lnTo>
                    <a:pt x="1092" y="144"/>
                  </a:lnTo>
                  <a:lnTo>
                    <a:pt x="1100" y="133"/>
                  </a:lnTo>
                  <a:lnTo>
                    <a:pt x="1107" y="118"/>
                  </a:lnTo>
                  <a:lnTo>
                    <a:pt x="1111" y="106"/>
                  </a:lnTo>
                  <a:lnTo>
                    <a:pt x="1111" y="91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11" y="87"/>
                  </a:lnTo>
                  <a:lnTo>
                    <a:pt x="1107" y="61"/>
                  </a:lnTo>
                  <a:lnTo>
                    <a:pt x="1092" y="34"/>
                  </a:lnTo>
                  <a:lnTo>
                    <a:pt x="1085" y="27"/>
                  </a:lnTo>
                  <a:lnTo>
                    <a:pt x="1073" y="15"/>
                  </a:lnTo>
                  <a:lnTo>
                    <a:pt x="1062" y="12"/>
                  </a:lnTo>
                  <a:lnTo>
                    <a:pt x="1047" y="8"/>
                  </a:lnTo>
                  <a:lnTo>
                    <a:pt x="1043" y="8"/>
                  </a:lnTo>
                  <a:lnTo>
                    <a:pt x="1043" y="8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5" y="4"/>
                  </a:lnTo>
                  <a:lnTo>
                    <a:pt x="565" y="4"/>
                  </a:lnTo>
                  <a:lnTo>
                    <a:pt x="520" y="15"/>
                  </a:lnTo>
                  <a:lnTo>
                    <a:pt x="478" y="34"/>
                  </a:lnTo>
                  <a:lnTo>
                    <a:pt x="403" y="68"/>
                  </a:lnTo>
                  <a:lnTo>
                    <a:pt x="403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15" y="114"/>
                  </a:lnTo>
                  <a:lnTo>
                    <a:pt x="4" y="156"/>
                  </a:lnTo>
                  <a:lnTo>
                    <a:pt x="0" y="201"/>
                  </a:lnTo>
                  <a:lnTo>
                    <a:pt x="0" y="247"/>
                  </a:lnTo>
                  <a:lnTo>
                    <a:pt x="0" y="247"/>
                  </a:lnTo>
                  <a:lnTo>
                    <a:pt x="0" y="288"/>
                  </a:lnTo>
                  <a:lnTo>
                    <a:pt x="4" y="330"/>
                  </a:lnTo>
                  <a:lnTo>
                    <a:pt x="11" y="368"/>
                  </a:lnTo>
                  <a:lnTo>
                    <a:pt x="23" y="409"/>
                  </a:lnTo>
                  <a:lnTo>
                    <a:pt x="34" y="447"/>
                  </a:lnTo>
                  <a:lnTo>
                    <a:pt x="49" y="481"/>
                  </a:lnTo>
                  <a:lnTo>
                    <a:pt x="64" y="519"/>
                  </a:lnTo>
                  <a:lnTo>
                    <a:pt x="83" y="553"/>
                  </a:lnTo>
                  <a:lnTo>
                    <a:pt x="83" y="553"/>
                  </a:lnTo>
                  <a:lnTo>
                    <a:pt x="403" y="550"/>
                  </a:lnTo>
                  <a:lnTo>
                    <a:pt x="403" y="550"/>
                  </a:lnTo>
                  <a:lnTo>
                    <a:pt x="403" y="527"/>
                  </a:lnTo>
                  <a:lnTo>
                    <a:pt x="403" y="5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1" name="Freeform 13"/>
            <p:cNvSpPr>
              <a:spLocks noChangeAspect="1"/>
            </p:cNvSpPr>
            <p:nvPr/>
          </p:nvSpPr>
          <p:spPr bwMode="auto">
            <a:xfrm>
              <a:off x="1454" y="3626"/>
              <a:ext cx="1088" cy="509"/>
            </a:xfrm>
            <a:custGeom>
              <a:avLst/>
              <a:gdLst/>
              <a:ahLst/>
              <a:cxnLst>
                <a:cxn ang="0">
                  <a:pos x="381" y="474"/>
                </a:cxn>
                <a:cxn ang="0">
                  <a:pos x="411" y="485"/>
                </a:cxn>
                <a:cxn ang="0">
                  <a:pos x="471" y="485"/>
                </a:cxn>
                <a:cxn ang="0">
                  <a:pos x="501" y="477"/>
                </a:cxn>
                <a:cxn ang="0">
                  <a:pos x="584" y="466"/>
                </a:cxn>
                <a:cxn ang="0">
                  <a:pos x="584" y="466"/>
                </a:cxn>
                <a:cxn ang="0">
                  <a:pos x="625" y="466"/>
                </a:cxn>
                <a:cxn ang="0">
                  <a:pos x="689" y="481"/>
                </a:cxn>
                <a:cxn ang="0">
                  <a:pos x="757" y="493"/>
                </a:cxn>
                <a:cxn ang="0">
                  <a:pos x="768" y="489"/>
                </a:cxn>
                <a:cxn ang="0">
                  <a:pos x="783" y="481"/>
                </a:cxn>
                <a:cxn ang="0">
                  <a:pos x="814" y="440"/>
                </a:cxn>
                <a:cxn ang="0">
                  <a:pos x="817" y="432"/>
                </a:cxn>
                <a:cxn ang="0">
                  <a:pos x="821" y="413"/>
                </a:cxn>
                <a:cxn ang="0">
                  <a:pos x="817" y="405"/>
                </a:cxn>
                <a:cxn ang="0">
                  <a:pos x="825" y="405"/>
                </a:cxn>
                <a:cxn ang="0">
                  <a:pos x="844" y="398"/>
                </a:cxn>
                <a:cxn ang="0">
                  <a:pos x="855" y="386"/>
                </a:cxn>
                <a:cxn ang="0">
                  <a:pos x="885" y="322"/>
                </a:cxn>
                <a:cxn ang="0">
                  <a:pos x="885" y="318"/>
                </a:cxn>
                <a:cxn ang="0">
                  <a:pos x="885" y="307"/>
                </a:cxn>
                <a:cxn ang="0">
                  <a:pos x="878" y="288"/>
                </a:cxn>
                <a:cxn ang="0">
                  <a:pos x="866" y="277"/>
                </a:cxn>
                <a:cxn ang="0">
                  <a:pos x="889" y="269"/>
                </a:cxn>
                <a:cxn ang="0">
                  <a:pos x="908" y="250"/>
                </a:cxn>
                <a:cxn ang="0">
                  <a:pos x="915" y="235"/>
                </a:cxn>
                <a:cxn ang="0">
                  <a:pos x="919" y="186"/>
                </a:cxn>
                <a:cxn ang="0">
                  <a:pos x="923" y="174"/>
                </a:cxn>
                <a:cxn ang="0">
                  <a:pos x="908" y="151"/>
                </a:cxn>
                <a:cxn ang="0">
                  <a:pos x="885" y="136"/>
                </a:cxn>
                <a:cxn ang="0">
                  <a:pos x="1039" y="125"/>
                </a:cxn>
                <a:cxn ang="0">
                  <a:pos x="1039" y="125"/>
                </a:cxn>
                <a:cxn ang="0">
                  <a:pos x="1077" y="106"/>
                </a:cxn>
                <a:cxn ang="0">
                  <a:pos x="1088" y="68"/>
                </a:cxn>
                <a:cxn ang="0">
                  <a:pos x="1088" y="64"/>
                </a:cxn>
                <a:cxn ang="0">
                  <a:pos x="1085" y="45"/>
                </a:cxn>
                <a:cxn ang="0">
                  <a:pos x="1062" y="15"/>
                </a:cxn>
                <a:cxn ang="0">
                  <a:pos x="1043" y="7"/>
                </a:cxn>
                <a:cxn ang="0">
                  <a:pos x="1043" y="7"/>
                </a:cxn>
                <a:cxn ang="0">
                  <a:pos x="866" y="0"/>
                </a:cxn>
                <a:cxn ang="0">
                  <a:pos x="573" y="0"/>
                </a:cxn>
                <a:cxn ang="0">
                  <a:pos x="569" y="0"/>
                </a:cxn>
                <a:cxn ang="0">
                  <a:pos x="516" y="19"/>
                </a:cxn>
                <a:cxn ang="0">
                  <a:pos x="422" y="61"/>
                </a:cxn>
                <a:cxn ang="0">
                  <a:pos x="388" y="68"/>
                </a:cxn>
                <a:cxn ang="0">
                  <a:pos x="11" y="68"/>
                </a:cxn>
                <a:cxn ang="0">
                  <a:pos x="4" y="106"/>
                </a:cxn>
                <a:cxn ang="0">
                  <a:pos x="0" y="224"/>
                </a:cxn>
                <a:cxn ang="0">
                  <a:pos x="0" y="299"/>
                </a:cxn>
                <a:cxn ang="0">
                  <a:pos x="19" y="409"/>
                </a:cxn>
                <a:cxn ang="0">
                  <a:pos x="42" y="474"/>
                </a:cxn>
                <a:cxn ang="0">
                  <a:pos x="381" y="504"/>
                </a:cxn>
              </a:cxnLst>
              <a:rect l="0" t="0" r="r" b="b"/>
              <a:pathLst>
                <a:path w="1088" h="508">
                  <a:moveTo>
                    <a:pt x="381" y="474"/>
                  </a:moveTo>
                  <a:lnTo>
                    <a:pt x="381" y="474"/>
                  </a:lnTo>
                  <a:lnTo>
                    <a:pt x="396" y="481"/>
                  </a:lnTo>
                  <a:lnTo>
                    <a:pt x="411" y="485"/>
                  </a:lnTo>
                  <a:lnTo>
                    <a:pt x="441" y="489"/>
                  </a:lnTo>
                  <a:lnTo>
                    <a:pt x="471" y="485"/>
                  </a:lnTo>
                  <a:lnTo>
                    <a:pt x="501" y="477"/>
                  </a:lnTo>
                  <a:lnTo>
                    <a:pt x="501" y="477"/>
                  </a:lnTo>
                  <a:lnTo>
                    <a:pt x="542" y="470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584" y="466"/>
                  </a:lnTo>
                  <a:lnTo>
                    <a:pt x="625" y="466"/>
                  </a:lnTo>
                  <a:lnTo>
                    <a:pt x="678" y="470"/>
                  </a:lnTo>
                  <a:lnTo>
                    <a:pt x="689" y="481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68" y="489"/>
                  </a:lnTo>
                  <a:lnTo>
                    <a:pt x="776" y="485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814" y="440"/>
                  </a:lnTo>
                  <a:lnTo>
                    <a:pt x="814" y="440"/>
                  </a:lnTo>
                  <a:lnTo>
                    <a:pt x="817" y="432"/>
                  </a:lnTo>
                  <a:lnTo>
                    <a:pt x="821" y="417"/>
                  </a:lnTo>
                  <a:lnTo>
                    <a:pt x="821" y="413"/>
                  </a:lnTo>
                  <a:lnTo>
                    <a:pt x="817" y="405"/>
                  </a:lnTo>
                  <a:lnTo>
                    <a:pt x="817" y="405"/>
                  </a:lnTo>
                  <a:lnTo>
                    <a:pt x="825" y="405"/>
                  </a:lnTo>
                  <a:lnTo>
                    <a:pt x="825" y="405"/>
                  </a:lnTo>
                  <a:lnTo>
                    <a:pt x="836" y="402"/>
                  </a:lnTo>
                  <a:lnTo>
                    <a:pt x="844" y="398"/>
                  </a:lnTo>
                  <a:lnTo>
                    <a:pt x="855" y="386"/>
                  </a:lnTo>
                  <a:lnTo>
                    <a:pt x="855" y="386"/>
                  </a:lnTo>
                  <a:lnTo>
                    <a:pt x="874" y="352"/>
                  </a:lnTo>
                  <a:lnTo>
                    <a:pt x="885" y="322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18"/>
                  </a:lnTo>
                  <a:lnTo>
                    <a:pt x="885" y="307"/>
                  </a:lnTo>
                  <a:lnTo>
                    <a:pt x="881" y="296"/>
                  </a:lnTo>
                  <a:lnTo>
                    <a:pt x="878" y="288"/>
                  </a:lnTo>
                  <a:lnTo>
                    <a:pt x="878" y="288"/>
                  </a:lnTo>
                  <a:lnTo>
                    <a:pt x="866" y="277"/>
                  </a:lnTo>
                  <a:lnTo>
                    <a:pt x="889" y="269"/>
                  </a:lnTo>
                  <a:lnTo>
                    <a:pt x="889" y="269"/>
                  </a:lnTo>
                  <a:lnTo>
                    <a:pt x="900" y="261"/>
                  </a:lnTo>
                  <a:lnTo>
                    <a:pt x="908" y="250"/>
                  </a:lnTo>
                  <a:lnTo>
                    <a:pt x="915" y="235"/>
                  </a:lnTo>
                  <a:lnTo>
                    <a:pt x="915" y="235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19" y="186"/>
                  </a:lnTo>
                  <a:lnTo>
                    <a:pt x="923" y="174"/>
                  </a:lnTo>
                  <a:lnTo>
                    <a:pt x="919" y="163"/>
                  </a:lnTo>
                  <a:lnTo>
                    <a:pt x="908" y="151"/>
                  </a:lnTo>
                  <a:lnTo>
                    <a:pt x="908" y="148"/>
                  </a:lnTo>
                  <a:lnTo>
                    <a:pt x="885" y="136"/>
                  </a:lnTo>
                  <a:lnTo>
                    <a:pt x="885" y="136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39" y="125"/>
                  </a:lnTo>
                  <a:lnTo>
                    <a:pt x="1062" y="117"/>
                  </a:lnTo>
                  <a:lnTo>
                    <a:pt x="1077" y="106"/>
                  </a:lnTo>
                  <a:lnTo>
                    <a:pt x="1085" y="87"/>
                  </a:lnTo>
                  <a:lnTo>
                    <a:pt x="1088" y="68"/>
                  </a:lnTo>
                  <a:lnTo>
                    <a:pt x="1088" y="68"/>
                  </a:lnTo>
                  <a:lnTo>
                    <a:pt x="1088" y="64"/>
                  </a:lnTo>
                  <a:lnTo>
                    <a:pt x="1088" y="64"/>
                  </a:lnTo>
                  <a:lnTo>
                    <a:pt x="1085" y="45"/>
                  </a:lnTo>
                  <a:lnTo>
                    <a:pt x="1077" y="26"/>
                  </a:lnTo>
                  <a:lnTo>
                    <a:pt x="1062" y="15"/>
                  </a:lnTo>
                  <a:lnTo>
                    <a:pt x="1055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1043" y="7"/>
                  </a:lnTo>
                  <a:lnTo>
                    <a:pt x="866" y="0"/>
                  </a:lnTo>
                  <a:lnTo>
                    <a:pt x="716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9" y="0"/>
                  </a:lnTo>
                  <a:lnTo>
                    <a:pt x="569" y="0"/>
                  </a:lnTo>
                  <a:lnTo>
                    <a:pt x="516" y="19"/>
                  </a:lnTo>
                  <a:lnTo>
                    <a:pt x="463" y="42"/>
                  </a:lnTo>
                  <a:lnTo>
                    <a:pt x="422" y="61"/>
                  </a:lnTo>
                  <a:lnTo>
                    <a:pt x="388" y="79"/>
                  </a:lnTo>
                  <a:lnTo>
                    <a:pt x="388" y="68"/>
                  </a:lnTo>
                  <a:lnTo>
                    <a:pt x="373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4" y="106"/>
                  </a:lnTo>
                  <a:lnTo>
                    <a:pt x="0" y="144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99"/>
                  </a:lnTo>
                  <a:lnTo>
                    <a:pt x="11" y="371"/>
                  </a:lnTo>
                  <a:lnTo>
                    <a:pt x="19" y="409"/>
                  </a:lnTo>
                  <a:lnTo>
                    <a:pt x="30" y="443"/>
                  </a:lnTo>
                  <a:lnTo>
                    <a:pt x="42" y="474"/>
                  </a:lnTo>
                  <a:lnTo>
                    <a:pt x="57" y="508"/>
                  </a:lnTo>
                  <a:lnTo>
                    <a:pt x="381" y="504"/>
                  </a:lnTo>
                  <a:lnTo>
                    <a:pt x="381" y="47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2" name="Freeform 14"/>
            <p:cNvSpPr>
              <a:spLocks noChangeAspect="1"/>
            </p:cNvSpPr>
            <p:nvPr/>
          </p:nvSpPr>
          <p:spPr bwMode="auto">
            <a:xfrm>
              <a:off x="1445" y="3724"/>
              <a:ext cx="368" cy="378"/>
            </a:xfrm>
            <a:custGeom>
              <a:avLst/>
              <a:gdLst/>
              <a:ahLst/>
              <a:cxnLst>
                <a:cxn ang="0">
                  <a:pos x="354" y="163"/>
                </a:cxn>
                <a:cxn ang="0">
                  <a:pos x="354" y="163"/>
                </a:cxn>
                <a:cxn ang="0">
                  <a:pos x="354" y="163"/>
                </a:cxn>
                <a:cxn ang="0">
                  <a:pos x="354" y="160"/>
                </a:cxn>
                <a:cxn ang="0">
                  <a:pos x="354" y="160"/>
                </a:cxn>
                <a:cxn ang="0">
                  <a:pos x="358" y="0"/>
                </a:cxn>
                <a:cxn ang="0">
                  <a:pos x="358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4" y="61"/>
                </a:cxn>
                <a:cxn ang="0">
                  <a:pos x="0" y="126"/>
                </a:cxn>
                <a:cxn ang="0">
                  <a:pos x="0" y="126"/>
                </a:cxn>
                <a:cxn ang="0">
                  <a:pos x="4" y="194"/>
                </a:cxn>
                <a:cxn ang="0">
                  <a:pos x="15" y="258"/>
                </a:cxn>
                <a:cxn ang="0">
                  <a:pos x="30" y="319"/>
                </a:cxn>
                <a:cxn ang="0">
                  <a:pos x="57" y="379"/>
                </a:cxn>
                <a:cxn ang="0">
                  <a:pos x="57" y="379"/>
                </a:cxn>
                <a:cxn ang="0">
                  <a:pos x="350" y="376"/>
                </a:cxn>
                <a:cxn ang="0">
                  <a:pos x="350" y="376"/>
                </a:cxn>
                <a:cxn ang="0">
                  <a:pos x="354" y="163"/>
                </a:cxn>
                <a:cxn ang="0">
                  <a:pos x="354" y="163"/>
                </a:cxn>
              </a:cxnLst>
              <a:rect l="0" t="0" r="r" b="b"/>
              <a:pathLst>
                <a:path w="358" h="379">
                  <a:moveTo>
                    <a:pt x="354" y="163"/>
                  </a:moveTo>
                  <a:lnTo>
                    <a:pt x="354" y="163"/>
                  </a:lnTo>
                  <a:lnTo>
                    <a:pt x="354" y="163"/>
                  </a:lnTo>
                  <a:lnTo>
                    <a:pt x="354" y="160"/>
                  </a:lnTo>
                  <a:lnTo>
                    <a:pt x="354" y="16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4" y="61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4" y="194"/>
                  </a:lnTo>
                  <a:lnTo>
                    <a:pt x="15" y="258"/>
                  </a:lnTo>
                  <a:lnTo>
                    <a:pt x="30" y="319"/>
                  </a:lnTo>
                  <a:lnTo>
                    <a:pt x="57" y="379"/>
                  </a:lnTo>
                  <a:lnTo>
                    <a:pt x="57" y="379"/>
                  </a:lnTo>
                  <a:lnTo>
                    <a:pt x="350" y="376"/>
                  </a:lnTo>
                  <a:lnTo>
                    <a:pt x="350" y="376"/>
                  </a:lnTo>
                  <a:lnTo>
                    <a:pt x="354" y="163"/>
                  </a:lnTo>
                  <a:lnTo>
                    <a:pt x="354" y="16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3" name="Freeform 15"/>
            <p:cNvSpPr>
              <a:spLocks noChangeAspect="1"/>
            </p:cNvSpPr>
            <p:nvPr/>
          </p:nvSpPr>
          <p:spPr bwMode="auto">
            <a:xfrm>
              <a:off x="1842" y="3694"/>
              <a:ext cx="383" cy="250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0" y="46"/>
                </a:cxn>
                <a:cxn ang="0">
                  <a:pos x="30" y="3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132" y="0"/>
                </a:cxn>
                <a:cxn ang="0">
                  <a:pos x="181" y="4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271" y="15"/>
                </a:cxn>
                <a:cxn ang="0">
                  <a:pos x="309" y="3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77" y="156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58" y="231"/>
                </a:cxn>
                <a:cxn ang="0">
                  <a:pos x="346" y="224"/>
                </a:cxn>
                <a:cxn ang="0">
                  <a:pos x="335" y="220"/>
                </a:cxn>
                <a:cxn ang="0">
                  <a:pos x="335" y="220"/>
                </a:cxn>
                <a:cxn ang="0">
                  <a:pos x="328" y="209"/>
                </a:cxn>
                <a:cxn ang="0">
                  <a:pos x="324" y="190"/>
                </a:cxn>
                <a:cxn ang="0">
                  <a:pos x="309" y="140"/>
                </a:cxn>
                <a:cxn ang="0">
                  <a:pos x="305" y="129"/>
                </a:cxn>
                <a:cxn ang="0">
                  <a:pos x="218" y="118"/>
                </a:cxn>
                <a:cxn ang="0">
                  <a:pos x="215" y="129"/>
                </a:cxn>
                <a:cxn ang="0">
                  <a:pos x="215" y="129"/>
                </a:cxn>
                <a:cxn ang="0">
                  <a:pos x="207" y="144"/>
                </a:cxn>
                <a:cxn ang="0">
                  <a:pos x="181" y="178"/>
                </a:cxn>
                <a:cxn ang="0">
                  <a:pos x="166" y="201"/>
                </a:cxn>
                <a:cxn ang="0">
                  <a:pos x="143" y="220"/>
                </a:cxn>
                <a:cxn ang="0">
                  <a:pos x="121" y="235"/>
                </a:cxn>
                <a:cxn ang="0">
                  <a:pos x="90" y="250"/>
                </a:cxn>
                <a:cxn ang="0">
                  <a:pos x="90" y="250"/>
                </a:cxn>
                <a:cxn ang="0">
                  <a:pos x="75" y="250"/>
                </a:cxn>
                <a:cxn ang="0">
                  <a:pos x="49" y="246"/>
                </a:cxn>
                <a:cxn ang="0">
                  <a:pos x="34" y="239"/>
                </a:cxn>
                <a:cxn ang="0">
                  <a:pos x="19" y="231"/>
                </a:cxn>
                <a:cxn ang="0">
                  <a:pos x="8" y="216"/>
                </a:cxn>
                <a:cxn ang="0">
                  <a:pos x="0" y="197"/>
                </a:cxn>
                <a:cxn ang="0">
                  <a:pos x="0" y="46"/>
                </a:cxn>
              </a:cxnLst>
              <a:rect l="0" t="0" r="r" b="b"/>
              <a:pathLst>
                <a:path w="384" h="250">
                  <a:moveTo>
                    <a:pt x="0" y="46"/>
                  </a:moveTo>
                  <a:lnTo>
                    <a:pt x="0" y="46"/>
                  </a:lnTo>
                  <a:lnTo>
                    <a:pt x="30" y="3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132" y="0"/>
                  </a:lnTo>
                  <a:lnTo>
                    <a:pt x="181" y="4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71" y="15"/>
                  </a:lnTo>
                  <a:lnTo>
                    <a:pt x="309" y="34"/>
                  </a:lnTo>
                  <a:lnTo>
                    <a:pt x="369" y="72"/>
                  </a:lnTo>
                  <a:lnTo>
                    <a:pt x="369" y="72"/>
                  </a:lnTo>
                  <a:lnTo>
                    <a:pt x="377" y="156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58" y="231"/>
                  </a:lnTo>
                  <a:lnTo>
                    <a:pt x="346" y="224"/>
                  </a:lnTo>
                  <a:lnTo>
                    <a:pt x="335" y="220"/>
                  </a:lnTo>
                  <a:lnTo>
                    <a:pt x="335" y="220"/>
                  </a:lnTo>
                  <a:lnTo>
                    <a:pt x="328" y="209"/>
                  </a:lnTo>
                  <a:lnTo>
                    <a:pt x="324" y="190"/>
                  </a:lnTo>
                  <a:lnTo>
                    <a:pt x="309" y="140"/>
                  </a:lnTo>
                  <a:lnTo>
                    <a:pt x="305" y="129"/>
                  </a:lnTo>
                  <a:lnTo>
                    <a:pt x="218" y="118"/>
                  </a:lnTo>
                  <a:lnTo>
                    <a:pt x="215" y="129"/>
                  </a:lnTo>
                  <a:lnTo>
                    <a:pt x="215" y="129"/>
                  </a:lnTo>
                  <a:lnTo>
                    <a:pt x="207" y="144"/>
                  </a:lnTo>
                  <a:lnTo>
                    <a:pt x="181" y="178"/>
                  </a:lnTo>
                  <a:lnTo>
                    <a:pt x="166" y="201"/>
                  </a:lnTo>
                  <a:lnTo>
                    <a:pt x="143" y="220"/>
                  </a:lnTo>
                  <a:lnTo>
                    <a:pt x="121" y="235"/>
                  </a:lnTo>
                  <a:lnTo>
                    <a:pt x="90" y="250"/>
                  </a:lnTo>
                  <a:lnTo>
                    <a:pt x="90" y="250"/>
                  </a:lnTo>
                  <a:lnTo>
                    <a:pt x="75" y="250"/>
                  </a:lnTo>
                  <a:lnTo>
                    <a:pt x="49" y="246"/>
                  </a:lnTo>
                  <a:lnTo>
                    <a:pt x="34" y="239"/>
                  </a:lnTo>
                  <a:lnTo>
                    <a:pt x="19" y="231"/>
                  </a:lnTo>
                  <a:lnTo>
                    <a:pt x="8" y="216"/>
                  </a:lnTo>
                  <a:lnTo>
                    <a:pt x="0" y="197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4" name="Freeform 16"/>
            <p:cNvSpPr>
              <a:spLocks noChangeAspect="1" noEditPoints="1"/>
            </p:cNvSpPr>
            <p:nvPr/>
          </p:nvSpPr>
          <p:spPr bwMode="auto">
            <a:xfrm>
              <a:off x="1842" y="3694"/>
              <a:ext cx="383" cy="231"/>
            </a:xfrm>
            <a:custGeom>
              <a:avLst/>
              <a:gdLst/>
              <a:ahLst/>
              <a:cxnLst>
                <a:cxn ang="0">
                  <a:pos x="203" y="144"/>
                </a:cxn>
                <a:cxn ang="0">
                  <a:pos x="203" y="144"/>
                </a:cxn>
                <a:cxn ang="0">
                  <a:pos x="200" y="152"/>
                </a:cxn>
                <a:cxn ang="0">
                  <a:pos x="185" y="178"/>
                </a:cxn>
                <a:cxn ang="0">
                  <a:pos x="185" y="178"/>
                </a:cxn>
                <a:cxn ang="0">
                  <a:pos x="203" y="152"/>
                </a:cxn>
                <a:cxn ang="0">
                  <a:pos x="211" y="133"/>
                </a:cxn>
                <a:cxn ang="0">
                  <a:pos x="207" y="133"/>
                </a:cxn>
                <a:cxn ang="0">
                  <a:pos x="203" y="144"/>
                </a:cxn>
                <a:cxn ang="0">
                  <a:pos x="369" y="72"/>
                </a:cxn>
                <a:cxn ang="0">
                  <a:pos x="369" y="72"/>
                </a:cxn>
                <a:cxn ang="0">
                  <a:pos x="309" y="34"/>
                </a:cxn>
                <a:cxn ang="0">
                  <a:pos x="271" y="15"/>
                </a:cxn>
                <a:cxn ang="0">
                  <a:pos x="245" y="4"/>
                </a:cxn>
                <a:cxn ang="0">
                  <a:pos x="245" y="4"/>
                </a:cxn>
                <a:cxn ang="0">
                  <a:pos x="181" y="4"/>
                </a:cxn>
                <a:cxn ang="0">
                  <a:pos x="132" y="0"/>
                </a:cxn>
                <a:cxn ang="0">
                  <a:pos x="83" y="4"/>
                </a:cxn>
                <a:cxn ang="0">
                  <a:pos x="83" y="4"/>
                </a:cxn>
                <a:cxn ang="0">
                  <a:pos x="30" y="30"/>
                </a:cxn>
                <a:cxn ang="0">
                  <a:pos x="0" y="46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34" y="46"/>
                </a:cxn>
                <a:cxn ang="0">
                  <a:pos x="79" y="19"/>
                </a:cxn>
                <a:cxn ang="0">
                  <a:pos x="79" y="19"/>
                </a:cxn>
                <a:cxn ang="0">
                  <a:pos x="128" y="15"/>
                </a:cxn>
                <a:cxn ang="0">
                  <a:pos x="177" y="15"/>
                </a:cxn>
                <a:cxn ang="0">
                  <a:pos x="234" y="19"/>
                </a:cxn>
                <a:cxn ang="0">
                  <a:pos x="234" y="19"/>
                </a:cxn>
                <a:cxn ang="0">
                  <a:pos x="264" y="30"/>
                </a:cxn>
                <a:cxn ang="0">
                  <a:pos x="298" y="49"/>
                </a:cxn>
                <a:cxn ang="0">
                  <a:pos x="358" y="87"/>
                </a:cxn>
                <a:cxn ang="0">
                  <a:pos x="358" y="87"/>
                </a:cxn>
                <a:cxn ang="0">
                  <a:pos x="373" y="231"/>
                </a:cxn>
                <a:cxn ang="0">
                  <a:pos x="373" y="231"/>
                </a:cxn>
                <a:cxn ang="0">
                  <a:pos x="384" y="231"/>
                </a:cxn>
                <a:cxn ang="0">
                  <a:pos x="384" y="231"/>
                </a:cxn>
                <a:cxn ang="0">
                  <a:pos x="377" y="156"/>
                </a:cxn>
                <a:cxn ang="0">
                  <a:pos x="369" y="72"/>
                </a:cxn>
                <a:cxn ang="0">
                  <a:pos x="369" y="72"/>
                </a:cxn>
              </a:cxnLst>
              <a:rect l="0" t="0" r="r" b="b"/>
              <a:pathLst>
                <a:path w="384" h="231">
                  <a:moveTo>
                    <a:pt x="203" y="144"/>
                  </a:moveTo>
                  <a:lnTo>
                    <a:pt x="203" y="144"/>
                  </a:lnTo>
                  <a:lnTo>
                    <a:pt x="200" y="152"/>
                  </a:lnTo>
                  <a:lnTo>
                    <a:pt x="185" y="178"/>
                  </a:lnTo>
                  <a:lnTo>
                    <a:pt x="185" y="178"/>
                  </a:lnTo>
                  <a:lnTo>
                    <a:pt x="203" y="152"/>
                  </a:lnTo>
                  <a:lnTo>
                    <a:pt x="211" y="133"/>
                  </a:lnTo>
                  <a:lnTo>
                    <a:pt x="207" y="133"/>
                  </a:lnTo>
                  <a:lnTo>
                    <a:pt x="203" y="144"/>
                  </a:lnTo>
                  <a:close/>
                  <a:moveTo>
                    <a:pt x="369" y="72"/>
                  </a:moveTo>
                  <a:lnTo>
                    <a:pt x="369" y="72"/>
                  </a:lnTo>
                  <a:lnTo>
                    <a:pt x="309" y="34"/>
                  </a:lnTo>
                  <a:lnTo>
                    <a:pt x="271" y="15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181" y="4"/>
                  </a:lnTo>
                  <a:lnTo>
                    <a:pt x="132" y="0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30" y="30"/>
                  </a:lnTo>
                  <a:lnTo>
                    <a:pt x="0" y="46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34" y="4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128" y="15"/>
                  </a:lnTo>
                  <a:lnTo>
                    <a:pt x="177" y="15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64" y="30"/>
                  </a:lnTo>
                  <a:lnTo>
                    <a:pt x="298" y="49"/>
                  </a:lnTo>
                  <a:lnTo>
                    <a:pt x="358" y="87"/>
                  </a:lnTo>
                  <a:lnTo>
                    <a:pt x="358" y="87"/>
                  </a:lnTo>
                  <a:lnTo>
                    <a:pt x="373" y="231"/>
                  </a:lnTo>
                  <a:lnTo>
                    <a:pt x="373" y="231"/>
                  </a:lnTo>
                  <a:lnTo>
                    <a:pt x="384" y="231"/>
                  </a:lnTo>
                  <a:lnTo>
                    <a:pt x="384" y="231"/>
                  </a:lnTo>
                  <a:lnTo>
                    <a:pt x="377" y="156"/>
                  </a:lnTo>
                  <a:lnTo>
                    <a:pt x="369" y="72"/>
                  </a:lnTo>
                  <a:lnTo>
                    <a:pt x="369" y="72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5" name="Freeform 17"/>
            <p:cNvSpPr>
              <a:spLocks noChangeAspect="1"/>
            </p:cNvSpPr>
            <p:nvPr/>
          </p:nvSpPr>
          <p:spPr bwMode="auto">
            <a:xfrm>
              <a:off x="2102" y="3846"/>
              <a:ext cx="34" cy="41"/>
            </a:xfrm>
            <a:custGeom>
              <a:avLst/>
              <a:gdLst/>
              <a:ahLst/>
              <a:cxnLst>
                <a:cxn ang="0">
                  <a:pos x="34" y="41"/>
                </a:cxn>
                <a:cxn ang="0">
                  <a:pos x="11" y="34"/>
                </a:cxn>
                <a:cxn ang="0">
                  <a:pos x="11" y="34"/>
                </a:cxn>
                <a:cxn ang="0">
                  <a:pos x="4" y="26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4" y="7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2" y="4"/>
                </a:cxn>
                <a:cxn ang="0">
                  <a:pos x="22" y="4"/>
                </a:cxn>
                <a:cxn ang="0">
                  <a:pos x="34" y="41"/>
                </a:cxn>
                <a:cxn ang="0">
                  <a:pos x="34" y="41"/>
                </a:cxn>
              </a:cxnLst>
              <a:rect l="0" t="0" r="r" b="b"/>
              <a:pathLst>
                <a:path w="34" h="41">
                  <a:moveTo>
                    <a:pt x="34" y="41"/>
                  </a:moveTo>
                  <a:lnTo>
                    <a:pt x="11" y="34"/>
                  </a:lnTo>
                  <a:lnTo>
                    <a:pt x="11" y="34"/>
                  </a:lnTo>
                  <a:lnTo>
                    <a:pt x="4" y="2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7"/>
                  </a:lnTo>
                  <a:lnTo>
                    <a:pt x="4" y="0"/>
                  </a:lnTo>
                  <a:lnTo>
                    <a:pt x="4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34" y="41"/>
                  </a:lnTo>
                  <a:lnTo>
                    <a:pt x="34" y="41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6" name="Freeform 18"/>
            <p:cNvSpPr>
              <a:spLocks noChangeAspect="1"/>
            </p:cNvSpPr>
            <p:nvPr/>
          </p:nvSpPr>
          <p:spPr bwMode="auto">
            <a:xfrm>
              <a:off x="1835" y="3846"/>
              <a:ext cx="267" cy="239"/>
            </a:xfrm>
            <a:custGeom>
              <a:avLst/>
              <a:gdLst/>
              <a:ahLst/>
              <a:cxnLst>
                <a:cxn ang="0">
                  <a:pos x="203" y="216"/>
                </a:cxn>
                <a:cxn ang="0">
                  <a:pos x="203" y="216"/>
                </a:cxn>
                <a:cxn ang="0">
                  <a:pos x="154" y="220"/>
                </a:cxn>
                <a:cxn ang="0">
                  <a:pos x="116" y="227"/>
                </a:cxn>
                <a:cxn ang="0">
                  <a:pos x="116" y="227"/>
                </a:cxn>
                <a:cxn ang="0">
                  <a:pos x="82" y="235"/>
                </a:cxn>
                <a:cxn ang="0">
                  <a:pos x="56" y="238"/>
                </a:cxn>
                <a:cxn ang="0">
                  <a:pos x="41" y="235"/>
                </a:cxn>
                <a:cxn ang="0">
                  <a:pos x="26" y="231"/>
                </a:cxn>
                <a:cxn ang="0">
                  <a:pos x="15" y="227"/>
                </a:cxn>
                <a:cxn ang="0">
                  <a:pos x="0" y="216"/>
                </a:cxn>
                <a:cxn ang="0">
                  <a:pos x="3" y="94"/>
                </a:cxn>
                <a:cxn ang="0">
                  <a:pos x="3" y="94"/>
                </a:cxn>
                <a:cxn ang="0">
                  <a:pos x="15" y="106"/>
                </a:cxn>
                <a:cxn ang="0">
                  <a:pos x="26" y="113"/>
                </a:cxn>
                <a:cxn ang="0">
                  <a:pos x="56" y="125"/>
                </a:cxn>
                <a:cxn ang="0">
                  <a:pos x="79" y="129"/>
                </a:cxn>
                <a:cxn ang="0">
                  <a:pos x="101" y="129"/>
                </a:cxn>
                <a:cxn ang="0">
                  <a:pos x="105" y="129"/>
                </a:cxn>
                <a:cxn ang="0">
                  <a:pos x="105" y="125"/>
                </a:cxn>
                <a:cxn ang="0">
                  <a:pos x="105" y="125"/>
                </a:cxn>
                <a:cxn ang="0">
                  <a:pos x="131" y="117"/>
                </a:cxn>
                <a:cxn ang="0">
                  <a:pos x="158" y="102"/>
                </a:cxn>
                <a:cxn ang="0">
                  <a:pos x="180" y="83"/>
                </a:cxn>
                <a:cxn ang="0">
                  <a:pos x="199" y="64"/>
                </a:cxn>
                <a:cxn ang="0">
                  <a:pos x="225" y="26"/>
                </a:cxn>
                <a:cxn ang="0">
                  <a:pos x="244" y="0"/>
                </a:cxn>
                <a:cxn ang="0">
                  <a:pos x="244" y="0"/>
                </a:cxn>
                <a:cxn ang="0">
                  <a:pos x="252" y="0"/>
                </a:cxn>
                <a:cxn ang="0">
                  <a:pos x="252" y="0"/>
                </a:cxn>
                <a:cxn ang="0">
                  <a:pos x="248" y="15"/>
                </a:cxn>
                <a:cxn ang="0">
                  <a:pos x="248" y="26"/>
                </a:cxn>
                <a:cxn ang="0">
                  <a:pos x="256" y="41"/>
                </a:cxn>
                <a:cxn ang="0">
                  <a:pos x="256" y="41"/>
                </a:cxn>
                <a:cxn ang="0">
                  <a:pos x="241" y="60"/>
                </a:cxn>
                <a:cxn ang="0">
                  <a:pos x="237" y="76"/>
                </a:cxn>
                <a:cxn ang="0">
                  <a:pos x="241" y="83"/>
                </a:cxn>
                <a:cxn ang="0">
                  <a:pos x="244" y="94"/>
                </a:cxn>
                <a:cxn ang="0">
                  <a:pos x="244" y="94"/>
                </a:cxn>
                <a:cxn ang="0">
                  <a:pos x="244" y="102"/>
                </a:cxn>
                <a:cxn ang="0">
                  <a:pos x="244" y="102"/>
                </a:cxn>
                <a:cxn ang="0">
                  <a:pos x="237" y="110"/>
                </a:cxn>
                <a:cxn ang="0">
                  <a:pos x="222" y="125"/>
                </a:cxn>
                <a:cxn ang="0">
                  <a:pos x="218" y="136"/>
                </a:cxn>
                <a:cxn ang="0">
                  <a:pos x="218" y="148"/>
                </a:cxn>
                <a:cxn ang="0">
                  <a:pos x="218" y="159"/>
                </a:cxn>
                <a:cxn ang="0">
                  <a:pos x="222" y="170"/>
                </a:cxn>
                <a:cxn ang="0">
                  <a:pos x="267" y="220"/>
                </a:cxn>
                <a:cxn ang="0">
                  <a:pos x="267" y="220"/>
                </a:cxn>
                <a:cxn ang="0">
                  <a:pos x="203" y="216"/>
                </a:cxn>
                <a:cxn ang="0">
                  <a:pos x="203" y="216"/>
                </a:cxn>
              </a:cxnLst>
              <a:rect l="0" t="0" r="r" b="b"/>
              <a:pathLst>
                <a:path w="267" h="238">
                  <a:moveTo>
                    <a:pt x="203" y="216"/>
                  </a:moveTo>
                  <a:lnTo>
                    <a:pt x="203" y="216"/>
                  </a:lnTo>
                  <a:lnTo>
                    <a:pt x="154" y="220"/>
                  </a:lnTo>
                  <a:lnTo>
                    <a:pt x="116" y="227"/>
                  </a:lnTo>
                  <a:lnTo>
                    <a:pt x="116" y="227"/>
                  </a:lnTo>
                  <a:lnTo>
                    <a:pt x="82" y="235"/>
                  </a:lnTo>
                  <a:lnTo>
                    <a:pt x="56" y="238"/>
                  </a:lnTo>
                  <a:lnTo>
                    <a:pt x="41" y="235"/>
                  </a:lnTo>
                  <a:lnTo>
                    <a:pt x="26" y="231"/>
                  </a:lnTo>
                  <a:lnTo>
                    <a:pt x="15" y="227"/>
                  </a:lnTo>
                  <a:lnTo>
                    <a:pt x="0" y="216"/>
                  </a:lnTo>
                  <a:lnTo>
                    <a:pt x="3" y="94"/>
                  </a:lnTo>
                  <a:lnTo>
                    <a:pt x="3" y="94"/>
                  </a:lnTo>
                  <a:lnTo>
                    <a:pt x="15" y="106"/>
                  </a:lnTo>
                  <a:lnTo>
                    <a:pt x="26" y="113"/>
                  </a:lnTo>
                  <a:lnTo>
                    <a:pt x="56" y="125"/>
                  </a:lnTo>
                  <a:lnTo>
                    <a:pt x="79" y="129"/>
                  </a:lnTo>
                  <a:lnTo>
                    <a:pt x="101" y="129"/>
                  </a:lnTo>
                  <a:lnTo>
                    <a:pt x="105" y="129"/>
                  </a:lnTo>
                  <a:lnTo>
                    <a:pt x="105" y="125"/>
                  </a:lnTo>
                  <a:lnTo>
                    <a:pt x="105" y="125"/>
                  </a:lnTo>
                  <a:lnTo>
                    <a:pt x="131" y="117"/>
                  </a:lnTo>
                  <a:lnTo>
                    <a:pt x="158" y="102"/>
                  </a:lnTo>
                  <a:lnTo>
                    <a:pt x="180" y="83"/>
                  </a:lnTo>
                  <a:lnTo>
                    <a:pt x="199" y="64"/>
                  </a:lnTo>
                  <a:lnTo>
                    <a:pt x="225" y="26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48" y="15"/>
                  </a:lnTo>
                  <a:lnTo>
                    <a:pt x="248" y="26"/>
                  </a:lnTo>
                  <a:lnTo>
                    <a:pt x="256" y="41"/>
                  </a:lnTo>
                  <a:lnTo>
                    <a:pt x="256" y="41"/>
                  </a:lnTo>
                  <a:lnTo>
                    <a:pt x="241" y="60"/>
                  </a:lnTo>
                  <a:lnTo>
                    <a:pt x="237" y="76"/>
                  </a:lnTo>
                  <a:lnTo>
                    <a:pt x="241" y="83"/>
                  </a:lnTo>
                  <a:lnTo>
                    <a:pt x="244" y="94"/>
                  </a:lnTo>
                  <a:lnTo>
                    <a:pt x="244" y="94"/>
                  </a:lnTo>
                  <a:lnTo>
                    <a:pt x="244" y="102"/>
                  </a:lnTo>
                  <a:lnTo>
                    <a:pt x="244" y="102"/>
                  </a:lnTo>
                  <a:lnTo>
                    <a:pt x="237" y="110"/>
                  </a:lnTo>
                  <a:lnTo>
                    <a:pt x="222" y="125"/>
                  </a:lnTo>
                  <a:lnTo>
                    <a:pt x="218" y="136"/>
                  </a:lnTo>
                  <a:lnTo>
                    <a:pt x="218" y="148"/>
                  </a:lnTo>
                  <a:lnTo>
                    <a:pt x="218" y="159"/>
                  </a:lnTo>
                  <a:lnTo>
                    <a:pt x="222" y="170"/>
                  </a:lnTo>
                  <a:lnTo>
                    <a:pt x="267" y="220"/>
                  </a:lnTo>
                  <a:lnTo>
                    <a:pt x="267" y="220"/>
                  </a:lnTo>
                  <a:lnTo>
                    <a:pt x="203" y="216"/>
                  </a:lnTo>
                  <a:lnTo>
                    <a:pt x="203" y="21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7" name="Freeform 19"/>
            <p:cNvSpPr>
              <a:spLocks noChangeAspect="1"/>
            </p:cNvSpPr>
            <p:nvPr/>
          </p:nvSpPr>
          <p:spPr bwMode="auto">
            <a:xfrm>
              <a:off x="2083" y="3971"/>
              <a:ext cx="169" cy="125"/>
            </a:xfrm>
            <a:custGeom>
              <a:avLst/>
              <a:gdLst/>
              <a:ahLst/>
              <a:cxnLst>
                <a:cxn ang="0">
                  <a:pos x="166" y="79"/>
                </a:cxn>
                <a:cxn ang="0">
                  <a:pos x="166" y="79"/>
                </a:cxn>
                <a:cxn ang="0">
                  <a:pos x="166" y="83"/>
                </a:cxn>
                <a:cxn ang="0">
                  <a:pos x="136" y="121"/>
                </a:cxn>
                <a:cxn ang="0">
                  <a:pos x="136" y="121"/>
                </a:cxn>
                <a:cxn ang="0">
                  <a:pos x="128" y="125"/>
                </a:cxn>
                <a:cxn ang="0">
                  <a:pos x="128" y="125"/>
                </a:cxn>
                <a:cxn ang="0">
                  <a:pos x="72" y="117"/>
                </a:cxn>
                <a:cxn ang="0">
                  <a:pos x="72" y="117"/>
                </a:cxn>
                <a:cxn ang="0">
                  <a:pos x="0" y="41"/>
                </a:cxn>
                <a:cxn ang="0">
                  <a:pos x="0" y="41"/>
                </a:cxn>
                <a:cxn ang="0">
                  <a:pos x="4" y="15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5" y="26"/>
                </a:cxn>
                <a:cxn ang="0">
                  <a:pos x="90" y="57"/>
                </a:cxn>
                <a:cxn ang="0">
                  <a:pos x="90" y="57"/>
                </a:cxn>
                <a:cxn ang="0">
                  <a:pos x="94" y="57"/>
                </a:cxn>
                <a:cxn ang="0">
                  <a:pos x="94" y="57"/>
                </a:cxn>
                <a:cxn ang="0">
                  <a:pos x="162" y="60"/>
                </a:cxn>
                <a:cxn ang="0">
                  <a:pos x="162" y="60"/>
                </a:cxn>
                <a:cxn ang="0">
                  <a:pos x="169" y="72"/>
                </a:cxn>
                <a:cxn ang="0">
                  <a:pos x="169" y="72"/>
                </a:cxn>
                <a:cxn ang="0">
                  <a:pos x="166" y="79"/>
                </a:cxn>
                <a:cxn ang="0">
                  <a:pos x="166" y="79"/>
                </a:cxn>
              </a:cxnLst>
              <a:rect l="0" t="0" r="r" b="b"/>
              <a:pathLst>
                <a:path w="169" h="125">
                  <a:moveTo>
                    <a:pt x="166" y="79"/>
                  </a:moveTo>
                  <a:lnTo>
                    <a:pt x="166" y="79"/>
                  </a:lnTo>
                  <a:lnTo>
                    <a:pt x="166" y="83"/>
                  </a:lnTo>
                  <a:lnTo>
                    <a:pt x="136" y="121"/>
                  </a:lnTo>
                  <a:lnTo>
                    <a:pt x="136" y="121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72" y="117"/>
                  </a:lnTo>
                  <a:lnTo>
                    <a:pt x="72" y="11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4" y="15"/>
                  </a:lnTo>
                  <a:lnTo>
                    <a:pt x="8" y="0"/>
                  </a:lnTo>
                  <a:lnTo>
                    <a:pt x="8" y="0"/>
                  </a:lnTo>
                  <a:lnTo>
                    <a:pt x="45" y="26"/>
                  </a:lnTo>
                  <a:lnTo>
                    <a:pt x="90" y="57"/>
                  </a:lnTo>
                  <a:lnTo>
                    <a:pt x="90" y="57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162" y="60"/>
                  </a:lnTo>
                  <a:lnTo>
                    <a:pt x="162" y="60"/>
                  </a:lnTo>
                  <a:lnTo>
                    <a:pt x="169" y="72"/>
                  </a:lnTo>
                  <a:lnTo>
                    <a:pt x="169" y="72"/>
                  </a:lnTo>
                  <a:lnTo>
                    <a:pt x="166" y="79"/>
                  </a:lnTo>
                  <a:lnTo>
                    <a:pt x="166" y="79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8" name="Freeform 20"/>
            <p:cNvSpPr>
              <a:spLocks noChangeAspect="1"/>
            </p:cNvSpPr>
            <p:nvPr/>
          </p:nvSpPr>
          <p:spPr bwMode="auto">
            <a:xfrm>
              <a:off x="2102" y="3903"/>
              <a:ext cx="214" cy="106"/>
            </a:xfrm>
            <a:custGeom>
              <a:avLst/>
              <a:gdLst/>
              <a:ahLst/>
              <a:cxnLst>
                <a:cxn ang="0">
                  <a:pos x="215" y="37"/>
                </a:cxn>
                <a:cxn ang="0">
                  <a:pos x="215" y="37"/>
                </a:cxn>
                <a:cxn ang="0">
                  <a:pos x="203" y="64"/>
                </a:cxn>
                <a:cxn ang="0">
                  <a:pos x="188" y="98"/>
                </a:cxn>
                <a:cxn ang="0">
                  <a:pos x="188" y="98"/>
                </a:cxn>
                <a:cxn ang="0">
                  <a:pos x="181" y="102"/>
                </a:cxn>
                <a:cxn ang="0">
                  <a:pos x="177" y="106"/>
                </a:cxn>
                <a:cxn ang="0">
                  <a:pos x="177" y="106"/>
                </a:cxn>
                <a:cxn ang="0">
                  <a:pos x="120" y="106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30" y="68"/>
                </a:cxn>
                <a:cxn ang="0">
                  <a:pos x="0" y="45"/>
                </a:cxn>
                <a:cxn ang="0">
                  <a:pos x="0" y="45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15"/>
                </a:cxn>
                <a:cxn ang="0">
                  <a:pos x="7" y="0"/>
                </a:cxn>
                <a:cxn ang="0">
                  <a:pos x="41" y="15"/>
                </a:cxn>
                <a:cxn ang="0">
                  <a:pos x="41" y="15"/>
                </a:cxn>
                <a:cxn ang="0">
                  <a:pos x="56" y="34"/>
                </a:cxn>
                <a:cxn ang="0">
                  <a:pos x="56" y="34"/>
                </a:cxn>
                <a:cxn ang="0">
                  <a:pos x="71" y="45"/>
                </a:cxn>
                <a:cxn ang="0">
                  <a:pos x="94" y="53"/>
                </a:cxn>
                <a:cxn ang="0">
                  <a:pos x="120" y="53"/>
                </a:cxn>
                <a:cxn ang="0">
                  <a:pos x="143" y="53"/>
                </a:cxn>
                <a:cxn ang="0">
                  <a:pos x="158" y="49"/>
                </a:cxn>
                <a:cxn ang="0">
                  <a:pos x="158" y="34"/>
                </a:cxn>
                <a:cxn ang="0">
                  <a:pos x="158" y="34"/>
                </a:cxn>
                <a:cxn ang="0">
                  <a:pos x="154" y="19"/>
                </a:cxn>
                <a:cxn ang="0">
                  <a:pos x="192" y="7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26"/>
                </a:cxn>
                <a:cxn ang="0">
                  <a:pos x="215" y="34"/>
                </a:cxn>
                <a:cxn ang="0">
                  <a:pos x="215" y="34"/>
                </a:cxn>
                <a:cxn ang="0">
                  <a:pos x="215" y="37"/>
                </a:cxn>
                <a:cxn ang="0">
                  <a:pos x="215" y="37"/>
                </a:cxn>
              </a:cxnLst>
              <a:rect l="0" t="0" r="r" b="b"/>
              <a:pathLst>
                <a:path w="215" h="106">
                  <a:moveTo>
                    <a:pt x="215" y="37"/>
                  </a:moveTo>
                  <a:lnTo>
                    <a:pt x="215" y="37"/>
                  </a:lnTo>
                  <a:lnTo>
                    <a:pt x="203" y="64"/>
                  </a:lnTo>
                  <a:lnTo>
                    <a:pt x="188" y="98"/>
                  </a:lnTo>
                  <a:lnTo>
                    <a:pt x="188" y="98"/>
                  </a:lnTo>
                  <a:lnTo>
                    <a:pt x="181" y="102"/>
                  </a:lnTo>
                  <a:lnTo>
                    <a:pt x="177" y="106"/>
                  </a:lnTo>
                  <a:lnTo>
                    <a:pt x="177" y="106"/>
                  </a:lnTo>
                  <a:lnTo>
                    <a:pt x="120" y="106"/>
                  </a:lnTo>
                  <a:lnTo>
                    <a:pt x="79" y="102"/>
                  </a:lnTo>
                  <a:lnTo>
                    <a:pt x="79" y="102"/>
                  </a:lnTo>
                  <a:lnTo>
                    <a:pt x="30" y="68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15"/>
                  </a:lnTo>
                  <a:lnTo>
                    <a:pt x="7" y="0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71" y="45"/>
                  </a:lnTo>
                  <a:lnTo>
                    <a:pt x="94" y="53"/>
                  </a:lnTo>
                  <a:lnTo>
                    <a:pt x="120" y="53"/>
                  </a:lnTo>
                  <a:lnTo>
                    <a:pt x="143" y="53"/>
                  </a:lnTo>
                  <a:lnTo>
                    <a:pt x="158" y="49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4" y="19"/>
                  </a:lnTo>
                  <a:lnTo>
                    <a:pt x="192" y="7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26"/>
                  </a:lnTo>
                  <a:lnTo>
                    <a:pt x="215" y="34"/>
                  </a:lnTo>
                  <a:lnTo>
                    <a:pt x="215" y="34"/>
                  </a:lnTo>
                  <a:lnTo>
                    <a:pt x="215" y="37"/>
                  </a:lnTo>
                  <a:lnTo>
                    <a:pt x="215" y="3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9" name="Freeform 21"/>
            <p:cNvSpPr>
              <a:spLocks noChangeAspect="1"/>
            </p:cNvSpPr>
            <p:nvPr/>
          </p:nvSpPr>
          <p:spPr bwMode="auto">
            <a:xfrm>
              <a:off x="2241" y="3766"/>
              <a:ext cx="113" cy="133"/>
            </a:xfrm>
            <a:custGeom>
              <a:avLst/>
              <a:gdLst/>
              <a:ahLst/>
              <a:cxnLst>
                <a:cxn ang="0">
                  <a:pos x="109" y="27"/>
                </a:cxn>
                <a:cxn ang="0">
                  <a:pos x="109" y="27"/>
                </a:cxn>
                <a:cxn ang="0">
                  <a:pos x="109" y="30"/>
                </a:cxn>
                <a:cxn ang="0">
                  <a:pos x="113" y="38"/>
                </a:cxn>
                <a:cxn ang="0">
                  <a:pos x="113" y="38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13" y="42"/>
                </a:cxn>
                <a:cxn ang="0">
                  <a:pos x="106" y="91"/>
                </a:cxn>
                <a:cxn ang="0">
                  <a:pos x="106" y="91"/>
                </a:cxn>
                <a:cxn ang="0">
                  <a:pos x="102" y="99"/>
                </a:cxn>
                <a:cxn ang="0">
                  <a:pos x="94" y="106"/>
                </a:cxn>
                <a:cxn ang="0">
                  <a:pos x="94" y="106"/>
                </a:cxn>
                <a:cxn ang="0">
                  <a:pos x="15" y="133"/>
                </a:cxn>
                <a:cxn ang="0">
                  <a:pos x="15" y="133"/>
                </a:cxn>
                <a:cxn ang="0">
                  <a:pos x="4" y="49"/>
                </a:cxn>
                <a:cxn ang="0">
                  <a:pos x="53" y="34"/>
                </a:cxn>
                <a:cxn ang="0">
                  <a:pos x="45" y="27"/>
                </a:cxn>
                <a:cxn ang="0">
                  <a:pos x="4" y="30"/>
                </a:cxn>
                <a:cxn ang="0">
                  <a:pos x="4" y="3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9" y="0"/>
                </a:cxn>
                <a:cxn ang="0">
                  <a:pos x="49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109" y="27"/>
                </a:cxn>
                <a:cxn ang="0">
                  <a:pos x="109" y="27"/>
                </a:cxn>
              </a:cxnLst>
              <a:rect l="0" t="0" r="r" b="b"/>
              <a:pathLst>
                <a:path w="113" h="133">
                  <a:moveTo>
                    <a:pt x="109" y="27"/>
                  </a:moveTo>
                  <a:lnTo>
                    <a:pt x="109" y="27"/>
                  </a:lnTo>
                  <a:lnTo>
                    <a:pt x="109" y="30"/>
                  </a:lnTo>
                  <a:lnTo>
                    <a:pt x="113" y="38"/>
                  </a:lnTo>
                  <a:lnTo>
                    <a:pt x="113" y="38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13" y="42"/>
                  </a:lnTo>
                  <a:lnTo>
                    <a:pt x="106" y="91"/>
                  </a:lnTo>
                  <a:lnTo>
                    <a:pt x="106" y="91"/>
                  </a:lnTo>
                  <a:lnTo>
                    <a:pt x="102" y="99"/>
                  </a:lnTo>
                  <a:lnTo>
                    <a:pt x="94" y="106"/>
                  </a:lnTo>
                  <a:lnTo>
                    <a:pt x="94" y="106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4" y="49"/>
                  </a:lnTo>
                  <a:lnTo>
                    <a:pt x="53" y="34"/>
                  </a:lnTo>
                  <a:lnTo>
                    <a:pt x="45" y="27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8"/>
                  </a:lnTo>
                  <a:lnTo>
                    <a:pt x="0" y="8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109" y="27"/>
                  </a:lnTo>
                  <a:lnTo>
                    <a:pt x="109" y="27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0" name="Freeform 22"/>
            <p:cNvSpPr>
              <a:spLocks noChangeAspect="1"/>
            </p:cNvSpPr>
            <p:nvPr/>
          </p:nvSpPr>
          <p:spPr bwMode="auto">
            <a:xfrm>
              <a:off x="2004" y="3657"/>
              <a:ext cx="508" cy="87"/>
            </a:xfrm>
            <a:custGeom>
              <a:avLst/>
              <a:gdLst/>
              <a:ahLst/>
              <a:cxnLst>
                <a:cxn ang="0">
                  <a:pos x="486" y="65"/>
                </a:cxn>
                <a:cxn ang="0">
                  <a:pos x="486" y="65"/>
                </a:cxn>
                <a:cxn ang="0">
                  <a:pos x="282" y="80"/>
                </a:cxn>
                <a:cxn ang="0">
                  <a:pos x="226" y="87"/>
                </a:cxn>
                <a:cxn ang="0">
                  <a:pos x="226" y="87"/>
                </a:cxn>
                <a:cxn ang="0">
                  <a:pos x="169" y="49"/>
                </a:cxn>
                <a:cxn ang="0">
                  <a:pos x="124" y="27"/>
                </a:cxn>
                <a:cxn ang="0">
                  <a:pos x="105" y="19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87" y="12"/>
                </a:cxn>
                <a:cxn ang="0">
                  <a:pos x="87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177" y="0"/>
                </a:cxn>
                <a:cxn ang="0">
                  <a:pos x="320" y="0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497" y="12"/>
                </a:cxn>
                <a:cxn ang="0">
                  <a:pos x="505" y="15"/>
                </a:cxn>
                <a:cxn ang="0">
                  <a:pos x="508" y="27"/>
                </a:cxn>
                <a:cxn ang="0">
                  <a:pos x="508" y="34"/>
                </a:cxn>
                <a:cxn ang="0">
                  <a:pos x="508" y="34"/>
                </a:cxn>
                <a:cxn ang="0">
                  <a:pos x="508" y="38"/>
                </a:cxn>
                <a:cxn ang="0">
                  <a:pos x="508" y="38"/>
                </a:cxn>
                <a:cxn ang="0">
                  <a:pos x="508" y="46"/>
                </a:cxn>
                <a:cxn ang="0">
                  <a:pos x="505" y="53"/>
                </a:cxn>
                <a:cxn ang="0">
                  <a:pos x="497" y="61"/>
                </a:cxn>
                <a:cxn ang="0">
                  <a:pos x="486" y="65"/>
                </a:cxn>
                <a:cxn ang="0">
                  <a:pos x="486" y="65"/>
                </a:cxn>
              </a:cxnLst>
              <a:rect l="0" t="0" r="r" b="b"/>
              <a:pathLst>
                <a:path w="508" h="87">
                  <a:moveTo>
                    <a:pt x="486" y="65"/>
                  </a:moveTo>
                  <a:lnTo>
                    <a:pt x="486" y="65"/>
                  </a:lnTo>
                  <a:lnTo>
                    <a:pt x="282" y="80"/>
                  </a:lnTo>
                  <a:lnTo>
                    <a:pt x="226" y="87"/>
                  </a:lnTo>
                  <a:lnTo>
                    <a:pt x="226" y="87"/>
                  </a:lnTo>
                  <a:lnTo>
                    <a:pt x="169" y="49"/>
                  </a:lnTo>
                  <a:lnTo>
                    <a:pt x="124" y="27"/>
                  </a:lnTo>
                  <a:lnTo>
                    <a:pt x="105" y="19"/>
                  </a:lnTo>
                  <a:lnTo>
                    <a:pt x="87" y="15"/>
                  </a:lnTo>
                  <a:lnTo>
                    <a:pt x="87" y="15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77" y="0"/>
                  </a:lnTo>
                  <a:lnTo>
                    <a:pt x="320" y="0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497" y="12"/>
                  </a:lnTo>
                  <a:lnTo>
                    <a:pt x="505" y="15"/>
                  </a:lnTo>
                  <a:lnTo>
                    <a:pt x="508" y="27"/>
                  </a:lnTo>
                  <a:lnTo>
                    <a:pt x="508" y="34"/>
                  </a:lnTo>
                  <a:lnTo>
                    <a:pt x="508" y="34"/>
                  </a:lnTo>
                  <a:lnTo>
                    <a:pt x="508" y="38"/>
                  </a:lnTo>
                  <a:lnTo>
                    <a:pt x="508" y="38"/>
                  </a:lnTo>
                  <a:lnTo>
                    <a:pt x="508" y="46"/>
                  </a:lnTo>
                  <a:lnTo>
                    <a:pt x="505" y="53"/>
                  </a:lnTo>
                  <a:lnTo>
                    <a:pt x="497" y="61"/>
                  </a:lnTo>
                  <a:lnTo>
                    <a:pt x="486" y="65"/>
                  </a:lnTo>
                  <a:lnTo>
                    <a:pt x="486" y="6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1" name="Freeform 23"/>
            <p:cNvSpPr>
              <a:spLocks noChangeAspect="1"/>
            </p:cNvSpPr>
            <p:nvPr/>
          </p:nvSpPr>
          <p:spPr bwMode="auto">
            <a:xfrm>
              <a:off x="2004" y="3657"/>
              <a:ext cx="508" cy="23"/>
            </a:xfrm>
            <a:custGeom>
              <a:avLst/>
              <a:gdLst/>
              <a:ahLst/>
              <a:cxnLst>
                <a:cxn ang="0">
                  <a:pos x="87" y="15"/>
                </a:cxn>
                <a:cxn ang="0">
                  <a:pos x="87" y="15"/>
                </a:cxn>
                <a:cxn ang="0">
                  <a:pos x="87" y="15"/>
                </a:cxn>
                <a:cxn ang="0">
                  <a:pos x="94" y="15"/>
                </a:cxn>
                <a:cxn ang="0">
                  <a:pos x="94" y="15"/>
                </a:cxn>
                <a:cxn ang="0">
                  <a:pos x="267" y="15"/>
                </a:cxn>
                <a:cxn ang="0">
                  <a:pos x="380" y="19"/>
                </a:cxn>
                <a:cxn ang="0">
                  <a:pos x="505" y="23"/>
                </a:cxn>
                <a:cxn ang="0">
                  <a:pos x="505" y="23"/>
                </a:cxn>
                <a:cxn ang="0">
                  <a:pos x="508" y="23"/>
                </a:cxn>
                <a:cxn ang="0">
                  <a:pos x="508" y="23"/>
                </a:cxn>
                <a:cxn ang="0">
                  <a:pos x="501" y="12"/>
                </a:cxn>
                <a:cxn ang="0">
                  <a:pos x="489" y="8"/>
                </a:cxn>
                <a:cxn ang="0">
                  <a:pos x="489" y="8"/>
                </a:cxn>
                <a:cxn ang="0">
                  <a:pos x="320" y="0"/>
                </a:cxn>
                <a:cxn ang="0">
                  <a:pos x="177" y="0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7" y="12"/>
                </a:cxn>
                <a:cxn ang="0">
                  <a:pos x="87" y="15"/>
                </a:cxn>
              </a:cxnLst>
              <a:rect l="0" t="0" r="r" b="b"/>
              <a:pathLst>
                <a:path w="508" h="23">
                  <a:moveTo>
                    <a:pt x="87" y="15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267" y="15"/>
                  </a:lnTo>
                  <a:lnTo>
                    <a:pt x="380" y="19"/>
                  </a:lnTo>
                  <a:lnTo>
                    <a:pt x="505" y="23"/>
                  </a:lnTo>
                  <a:lnTo>
                    <a:pt x="505" y="23"/>
                  </a:lnTo>
                  <a:lnTo>
                    <a:pt x="508" y="23"/>
                  </a:lnTo>
                  <a:lnTo>
                    <a:pt x="508" y="23"/>
                  </a:lnTo>
                  <a:lnTo>
                    <a:pt x="501" y="12"/>
                  </a:lnTo>
                  <a:lnTo>
                    <a:pt x="489" y="8"/>
                  </a:lnTo>
                  <a:lnTo>
                    <a:pt x="489" y="8"/>
                  </a:lnTo>
                  <a:lnTo>
                    <a:pt x="320" y="0"/>
                  </a:lnTo>
                  <a:lnTo>
                    <a:pt x="177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87" y="12"/>
                  </a:lnTo>
                  <a:lnTo>
                    <a:pt x="87" y="1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2" name="Freeform 24"/>
            <p:cNvSpPr>
              <a:spLocks noChangeAspect="1"/>
            </p:cNvSpPr>
            <p:nvPr/>
          </p:nvSpPr>
          <p:spPr bwMode="auto">
            <a:xfrm>
              <a:off x="1842" y="3755"/>
              <a:ext cx="383" cy="189"/>
            </a:xfrm>
            <a:custGeom>
              <a:avLst/>
              <a:gdLst/>
              <a:ahLst/>
              <a:cxnLst>
                <a:cxn ang="0">
                  <a:pos x="384" y="155"/>
                </a:cxn>
                <a:cxn ang="0">
                  <a:pos x="346" y="144"/>
                </a:cxn>
                <a:cxn ang="0">
                  <a:pos x="339" y="132"/>
                </a:cxn>
                <a:cxn ang="0">
                  <a:pos x="316" y="72"/>
                </a:cxn>
                <a:cxn ang="0">
                  <a:pos x="328" y="53"/>
                </a:cxn>
                <a:cxn ang="0">
                  <a:pos x="335" y="34"/>
                </a:cxn>
                <a:cxn ang="0">
                  <a:pos x="324" y="45"/>
                </a:cxn>
                <a:cxn ang="0">
                  <a:pos x="226" y="45"/>
                </a:cxn>
                <a:cxn ang="0">
                  <a:pos x="215" y="22"/>
                </a:cxn>
                <a:cxn ang="0">
                  <a:pos x="196" y="0"/>
                </a:cxn>
                <a:cxn ang="0">
                  <a:pos x="203" y="15"/>
                </a:cxn>
                <a:cxn ang="0">
                  <a:pos x="211" y="57"/>
                </a:cxn>
                <a:cxn ang="0">
                  <a:pos x="196" y="79"/>
                </a:cxn>
                <a:cxn ang="0">
                  <a:pos x="151" y="125"/>
                </a:cxn>
                <a:cxn ang="0">
                  <a:pos x="109" y="151"/>
                </a:cxn>
                <a:cxn ang="0">
                  <a:pos x="87" y="159"/>
                </a:cxn>
                <a:cxn ang="0">
                  <a:pos x="30" y="159"/>
                </a:cxn>
                <a:cxn ang="0">
                  <a:pos x="0" y="136"/>
                </a:cxn>
                <a:cxn ang="0">
                  <a:pos x="8" y="159"/>
                </a:cxn>
                <a:cxn ang="0">
                  <a:pos x="34" y="182"/>
                </a:cxn>
                <a:cxn ang="0">
                  <a:pos x="75" y="189"/>
                </a:cxn>
                <a:cxn ang="0">
                  <a:pos x="90" y="189"/>
                </a:cxn>
                <a:cxn ang="0">
                  <a:pos x="143" y="159"/>
                </a:cxn>
                <a:cxn ang="0">
                  <a:pos x="181" y="117"/>
                </a:cxn>
                <a:cxn ang="0">
                  <a:pos x="215" y="68"/>
                </a:cxn>
                <a:cxn ang="0">
                  <a:pos x="305" y="68"/>
                </a:cxn>
                <a:cxn ang="0">
                  <a:pos x="309" y="79"/>
                </a:cxn>
                <a:cxn ang="0">
                  <a:pos x="328" y="148"/>
                </a:cxn>
                <a:cxn ang="0">
                  <a:pos x="335" y="159"/>
                </a:cxn>
                <a:cxn ang="0">
                  <a:pos x="358" y="170"/>
                </a:cxn>
                <a:cxn ang="0">
                  <a:pos x="384" y="170"/>
                </a:cxn>
                <a:cxn ang="0">
                  <a:pos x="384" y="155"/>
                </a:cxn>
              </a:cxnLst>
              <a:rect l="0" t="0" r="r" b="b"/>
              <a:pathLst>
                <a:path w="384" h="189">
                  <a:moveTo>
                    <a:pt x="384" y="155"/>
                  </a:moveTo>
                  <a:lnTo>
                    <a:pt x="384" y="155"/>
                  </a:lnTo>
                  <a:lnTo>
                    <a:pt x="362" y="151"/>
                  </a:lnTo>
                  <a:lnTo>
                    <a:pt x="346" y="144"/>
                  </a:lnTo>
                  <a:lnTo>
                    <a:pt x="346" y="144"/>
                  </a:lnTo>
                  <a:lnTo>
                    <a:pt x="339" y="132"/>
                  </a:lnTo>
                  <a:lnTo>
                    <a:pt x="331" y="117"/>
                  </a:lnTo>
                  <a:lnTo>
                    <a:pt x="316" y="72"/>
                  </a:lnTo>
                  <a:lnTo>
                    <a:pt x="316" y="72"/>
                  </a:lnTo>
                  <a:lnTo>
                    <a:pt x="328" y="53"/>
                  </a:lnTo>
                  <a:lnTo>
                    <a:pt x="331" y="45"/>
                  </a:lnTo>
                  <a:lnTo>
                    <a:pt x="335" y="34"/>
                  </a:lnTo>
                  <a:lnTo>
                    <a:pt x="335" y="34"/>
                  </a:lnTo>
                  <a:lnTo>
                    <a:pt x="324" y="45"/>
                  </a:lnTo>
                  <a:lnTo>
                    <a:pt x="309" y="57"/>
                  </a:lnTo>
                  <a:lnTo>
                    <a:pt x="226" y="45"/>
                  </a:lnTo>
                  <a:lnTo>
                    <a:pt x="226" y="45"/>
                  </a:lnTo>
                  <a:lnTo>
                    <a:pt x="215" y="22"/>
                  </a:lnTo>
                  <a:lnTo>
                    <a:pt x="207" y="7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203" y="15"/>
                  </a:lnTo>
                  <a:lnTo>
                    <a:pt x="207" y="34"/>
                  </a:lnTo>
                  <a:lnTo>
                    <a:pt x="211" y="57"/>
                  </a:lnTo>
                  <a:lnTo>
                    <a:pt x="211" y="57"/>
                  </a:lnTo>
                  <a:lnTo>
                    <a:pt x="196" y="79"/>
                  </a:lnTo>
                  <a:lnTo>
                    <a:pt x="166" y="110"/>
                  </a:lnTo>
                  <a:lnTo>
                    <a:pt x="151" y="125"/>
                  </a:lnTo>
                  <a:lnTo>
                    <a:pt x="128" y="140"/>
                  </a:lnTo>
                  <a:lnTo>
                    <a:pt x="109" y="151"/>
                  </a:lnTo>
                  <a:lnTo>
                    <a:pt x="87" y="159"/>
                  </a:lnTo>
                  <a:lnTo>
                    <a:pt x="87" y="159"/>
                  </a:lnTo>
                  <a:lnTo>
                    <a:pt x="53" y="163"/>
                  </a:lnTo>
                  <a:lnTo>
                    <a:pt x="30" y="159"/>
                  </a:lnTo>
                  <a:lnTo>
                    <a:pt x="15" y="151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8" y="159"/>
                  </a:lnTo>
                  <a:lnTo>
                    <a:pt x="19" y="174"/>
                  </a:lnTo>
                  <a:lnTo>
                    <a:pt x="34" y="182"/>
                  </a:lnTo>
                  <a:lnTo>
                    <a:pt x="49" y="185"/>
                  </a:lnTo>
                  <a:lnTo>
                    <a:pt x="75" y="189"/>
                  </a:lnTo>
                  <a:lnTo>
                    <a:pt x="90" y="189"/>
                  </a:lnTo>
                  <a:lnTo>
                    <a:pt x="90" y="189"/>
                  </a:lnTo>
                  <a:lnTo>
                    <a:pt x="121" y="174"/>
                  </a:lnTo>
                  <a:lnTo>
                    <a:pt x="143" y="159"/>
                  </a:lnTo>
                  <a:lnTo>
                    <a:pt x="166" y="140"/>
                  </a:lnTo>
                  <a:lnTo>
                    <a:pt x="181" y="117"/>
                  </a:lnTo>
                  <a:lnTo>
                    <a:pt x="207" y="83"/>
                  </a:lnTo>
                  <a:lnTo>
                    <a:pt x="215" y="68"/>
                  </a:lnTo>
                  <a:lnTo>
                    <a:pt x="218" y="57"/>
                  </a:lnTo>
                  <a:lnTo>
                    <a:pt x="305" y="68"/>
                  </a:lnTo>
                  <a:lnTo>
                    <a:pt x="309" y="79"/>
                  </a:lnTo>
                  <a:lnTo>
                    <a:pt x="309" y="79"/>
                  </a:lnTo>
                  <a:lnTo>
                    <a:pt x="324" y="129"/>
                  </a:lnTo>
                  <a:lnTo>
                    <a:pt x="328" y="148"/>
                  </a:lnTo>
                  <a:lnTo>
                    <a:pt x="335" y="159"/>
                  </a:lnTo>
                  <a:lnTo>
                    <a:pt x="335" y="159"/>
                  </a:lnTo>
                  <a:lnTo>
                    <a:pt x="346" y="163"/>
                  </a:lnTo>
                  <a:lnTo>
                    <a:pt x="358" y="170"/>
                  </a:lnTo>
                  <a:lnTo>
                    <a:pt x="384" y="170"/>
                  </a:lnTo>
                  <a:lnTo>
                    <a:pt x="384" y="170"/>
                  </a:lnTo>
                  <a:lnTo>
                    <a:pt x="384" y="155"/>
                  </a:lnTo>
                  <a:lnTo>
                    <a:pt x="384" y="155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3" name="Freeform 25"/>
            <p:cNvSpPr>
              <a:spLocks noChangeAspect="1"/>
            </p:cNvSpPr>
            <p:nvPr/>
          </p:nvSpPr>
          <p:spPr bwMode="auto">
            <a:xfrm>
              <a:off x="2211" y="3671"/>
              <a:ext cx="301" cy="73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0" y="61"/>
                </a:cxn>
                <a:cxn ang="0">
                  <a:pos x="19" y="72"/>
                </a:cxn>
                <a:cxn ang="0">
                  <a:pos x="75" y="65"/>
                </a:cxn>
                <a:cxn ang="0">
                  <a:pos x="75" y="65"/>
                </a:cxn>
                <a:cxn ang="0">
                  <a:pos x="279" y="50"/>
                </a:cxn>
                <a:cxn ang="0">
                  <a:pos x="279" y="50"/>
                </a:cxn>
                <a:cxn ang="0">
                  <a:pos x="290" y="46"/>
                </a:cxn>
                <a:cxn ang="0">
                  <a:pos x="298" y="38"/>
                </a:cxn>
                <a:cxn ang="0">
                  <a:pos x="301" y="31"/>
                </a:cxn>
                <a:cxn ang="0">
                  <a:pos x="301" y="23"/>
                </a:cxn>
                <a:cxn ang="0">
                  <a:pos x="301" y="23"/>
                </a:cxn>
                <a:cxn ang="0">
                  <a:pos x="301" y="19"/>
                </a:cxn>
                <a:cxn ang="0">
                  <a:pos x="301" y="19"/>
                </a:cxn>
                <a:cxn ang="0">
                  <a:pos x="301" y="16"/>
                </a:cxn>
                <a:cxn ang="0">
                  <a:pos x="301" y="16"/>
                </a:cxn>
                <a:cxn ang="0">
                  <a:pos x="298" y="23"/>
                </a:cxn>
                <a:cxn ang="0">
                  <a:pos x="294" y="27"/>
                </a:cxn>
                <a:cxn ang="0">
                  <a:pos x="286" y="34"/>
                </a:cxn>
                <a:cxn ang="0">
                  <a:pos x="279" y="38"/>
                </a:cxn>
                <a:cxn ang="0">
                  <a:pos x="279" y="38"/>
                </a:cxn>
                <a:cxn ang="0">
                  <a:pos x="200" y="42"/>
                </a:cxn>
                <a:cxn ang="0">
                  <a:pos x="200" y="42"/>
                </a:cxn>
                <a:cxn ang="0">
                  <a:pos x="196" y="19"/>
                </a:cxn>
                <a:cxn ang="0">
                  <a:pos x="192" y="8"/>
                </a:cxn>
                <a:cxn ang="0">
                  <a:pos x="188" y="0"/>
                </a:cxn>
                <a:cxn ang="0">
                  <a:pos x="188" y="0"/>
                </a:cxn>
                <a:cxn ang="0">
                  <a:pos x="188" y="23"/>
                </a:cxn>
                <a:cxn ang="0">
                  <a:pos x="188" y="42"/>
                </a:cxn>
                <a:cxn ang="0">
                  <a:pos x="188" y="42"/>
                </a:cxn>
                <a:cxn ang="0">
                  <a:pos x="90" y="50"/>
                </a:cxn>
                <a:cxn ang="0">
                  <a:pos x="90" y="50"/>
                </a:cxn>
                <a:cxn ang="0">
                  <a:pos x="87" y="23"/>
                </a:cxn>
                <a:cxn ang="0">
                  <a:pos x="83" y="8"/>
                </a:cxn>
                <a:cxn ang="0">
                  <a:pos x="75" y="0"/>
                </a:cxn>
                <a:cxn ang="0">
                  <a:pos x="75" y="0"/>
                </a:cxn>
                <a:cxn ang="0">
                  <a:pos x="79" y="27"/>
                </a:cxn>
                <a:cxn ang="0">
                  <a:pos x="75" y="50"/>
                </a:cxn>
                <a:cxn ang="0">
                  <a:pos x="75" y="50"/>
                </a:cxn>
                <a:cxn ang="0">
                  <a:pos x="57" y="53"/>
                </a:cxn>
                <a:cxn ang="0">
                  <a:pos x="0" y="61"/>
                </a:cxn>
              </a:cxnLst>
              <a:rect l="0" t="0" r="r" b="b"/>
              <a:pathLst>
                <a:path w="301" h="72">
                  <a:moveTo>
                    <a:pt x="0" y="61"/>
                  </a:moveTo>
                  <a:lnTo>
                    <a:pt x="0" y="61"/>
                  </a:lnTo>
                  <a:lnTo>
                    <a:pt x="19" y="72"/>
                  </a:lnTo>
                  <a:lnTo>
                    <a:pt x="75" y="65"/>
                  </a:lnTo>
                  <a:lnTo>
                    <a:pt x="75" y="65"/>
                  </a:lnTo>
                  <a:lnTo>
                    <a:pt x="279" y="50"/>
                  </a:lnTo>
                  <a:lnTo>
                    <a:pt x="279" y="50"/>
                  </a:lnTo>
                  <a:lnTo>
                    <a:pt x="290" y="46"/>
                  </a:lnTo>
                  <a:lnTo>
                    <a:pt x="298" y="38"/>
                  </a:lnTo>
                  <a:lnTo>
                    <a:pt x="301" y="31"/>
                  </a:lnTo>
                  <a:lnTo>
                    <a:pt x="301" y="23"/>
                  </a:lnTo>
                  <a:lnTo>
                    <a:pt x="301" y="23"/>
                  </a:lnTo>
                  <a:lnTo>
                    <a:pt x="301" y="19"/>
                  </a:lnTo>
                  <a:lnTo>
                    <a:pt x="301" y="19"/>
                  </a:lnTo>
                  <a:lnTo>
                    <a:pt x="301" y="16"/>
                  </a:lnTo>
                  <a:lnTo>
                    <a:pt x="301" y="16"/>
                  </a:lnTo>
                  <a:lnTo>
                    <a:pt x="298" y="23"/>
                  </a:lnTo>
                  <a:lnTo>
                    <a:pt x="294" y="27"/>
                  </a:lnTo>
                  <a:lnTo>
                    <a:pt x="286" y="34"/>
                  </a:lnTo>
                  <a:lnTo>
                    <a:pt x="279" y="38"/>
                  </a:lnTo>
                  <a:lnTo>
                    <a:pt x="279" y="38"/>
                  </a:lnTo>
                  <a:lnTo>
                    <a:pt x="200" y="42"/>
                  </a:lnTo>
                  <a:lnTo>
                    <a:pt x="200" y="42"/>
                  </a:lnTo>
                  <a:lnTo>
                    <a:pt x="196" y="19"/>
                  </a:lnTo>
                  <a:lnTo>
                    <a:pt x="192" y="8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8" y="23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90" y="50"/>
                  </a:lnTo>
                  <a:lnTo>
                    <a:pt x="90" y="50"/>
                  </a:lnTo>
                  <a:lnTo>
                    <a:pt x="87" y="23"/>
                  </a:lnTo>
                  <a:lnTo>
                    <a:pt x="83" y="8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9" y="27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57" y="53"/>
                  </a:lnTo>
                  <a:lnTo>
                    <a:pt x="0" y="61"/>
                  </a:lnTo>
                  <a:close/>
                </a:path>
              </a:pathLst>
            </a:custGeom>
            <a:noFill/>
            <a:ln w="3810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4" name="Freeform 26"/>
            <p:cNvSpPr>
              <a:spLocks noChangeAspect="1"/>
            </p:cNvSpPr>
            <p:nvPr/>
          </p:nvSpPr>
          <p:spPr bwMode="auto">
            <a:xfrm>
              <a:off x="2211" y="3724"/>
              <a:ext cx="56" cy="8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0" y="8"/>
                </a:cxn>
                <a:cxn ang="0">
                  <a:pos x="57" y="0"/>
                </a:cxn>
              </a:cxnLst>
              <a:rect l="0" t="0" r="r" b="b"/>
              <a:pathLst>
                <a:path w="57" h="8">
                  <a:moveTo>
                    <a:pt x="57" y="0"/>
                  </a:moveTo>
                  <a:lnTo>
                    <a:pt x="0" y="8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5" name="Freeform 27"/>
            <p:cNvSpPr>
              <a:spLocks noChangeAspect="1"/>
            </p:cNvSpPr>
            <p:nvPr/>
          </p:nvSpPr>
          <p:spPr bwMode="auto">
            <a:xfrm>
              <a:off x="1835" y="4048"/>
              <a:ext cx="267" cy="37"/>
            </a:xfrm>
            <a:custGeom>
              <a:avLst/>
              <a:gdLst/>
              <a:ahLst/>
              <a:cxnLst>
                <a:cxn ang="0">
                  <a:pos x="214" y="0"/>
                </a:cxn>
                <a:cxn ang="0">
                  <a:pos x="214" y="0"/>
                </a:cxn>
                <a:cxn ang="0">
                  <a:pos x="165" y="3"/>
                </a:cxn>
                <a:cxn ang="0">
                  <a:pos x="120" y="11"/>
                </a:cxn>
                <a:cxn ang="0">
                  <a:pos x="120" y="11"/>
                </a:cxn>
                <a:cxn ang="0">
                  <a:pos x="86" y="19"/>
                </a:cxn>
                <a:cxn ang="0">
                  <a:pos x="56" y="22"/>
                </a:cxn>
                <a:cxn ang="0">
                  <a:pos x="30" y="15"/>
                </a:cxn>
                <a:cxn ang="0">
                  <a:pos x="15" y="11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15" y="26"/>
                </a:cxn>
                <a:cxn ang="0">
                  <a:pos x="26" y="30"/>
                </a:cxn>
                <a:cxn ang="0">
                  <a:pos x="41" y="34"/>
                </a:cxn>
                <a:cxn ang="0">
                  <a:pos x="56" y="37"/>
                </a:cxn>
                <a:cxn ang="0">
                  <a:pos x="82" y="34"/>
                </a:cxn>
                <a:cxn ang="0">
                  <a:pos x="116" y="26"/>
                </a:cxn>
                <a:cxn ang="0">
                  <a:pos x="116" y="26"/>
                </a:cxn>
                <a:cxn ang="0">
                  <a:pos x="154" y="19"/>
                </a:cxn>
                <a:cxn ang="0">
                  <a:pos x="203" y="15"/>
                </a:cxn>
                <a:cxn ang="0">
                  <a:pos x="203" y="15"/>
                </a:cxn>
                <a:cxn ang="0">
                  <a:pos x="267" y="19"/>
                </a:cxn>
                <a:cxn ang="0">
                  <a:pos x="248" y="0"/>
                </a:cxn>
                <a:cxn ang="0">
                  <a:pos x="248" y="0"/>
                </a:cxn>
                <a:cxn ang="0">
                  <a:pos x="214" y="0"/>
                </a:cxn>
                <a:cxn ang="0">
                  <a:pos x="214" y="0"/>
                </a:cxn>
              </a:cxnLst>
              <a:rect l="0" t="0" r="r" b="b"/>
              <a:pathLst>
                <a:path w="267" h="37">
                  <a:moveTo>
                    <a:pt x="214" y="0"/>
                  </a:moveTo>
                  <a:lnTo>
                    <a:pt x="214" y="0"/>
                  </a:lnTo>
                  <a:lnTo>
                    <a:pt x="165" y="3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86" y="19"/>
                  </a:lnTo>
                  <a:lnTo>
                    <a:pt x="56" y="22"/>
                  </a:lnTo>
                  <a:lnTo>
                    <a:pt x="30" y="15"/>
                  </a:lnTo>
                  <a:lnTo>
                    <a:pt x="15" y="11"/>
                  </a:lnTo>
                  <a:lnTo>
                    <a:pt x="0" y="3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5" y="26"/>
                  </a:lnTo>
                  <a:lnTo>
                    <a:pt x="26" y="30"/>
                  </a:lnTo>
                  <a:lnTo>
                    <a:pt x="41" y="34"/>
                  </a:lnTo>
                  <a:lnTo>
                    <a:pt x="56" y="37"/>
                  </a:lnTo>
                  <a:lnTo>
                    <a:pt x="82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54" y="19"/>
                  </a:lnTo>
                  <a:lnTo>
                    <a:pt x="203" y="15"/>
                  </a:lnTo>
                  <a:lnTo>
                    <a:pt x="203" y="15"/>
                  </a:lnTo>
                  <a:lnTo>
                    <a:pt x="267" y="19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14" y="0"/>
                  </a:lnTo>
                  <a:lnTo>
                    <a:pt x="214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6" name="Freeform 28"/>
            <p:cNvSpPr>
              <a:spLocks noChangeAspect="1"/>
            </p:cNvSpPr>
            <p:nvPr/>
          </p:nvSpPr>
          <p:spPr bwMode="auto">
            <a:xfrm>
              <a:off x="2256" y="3922"/>
              <a:ext cx="5" cy="1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0" y="3"/>
                </a:cxn>
              </a:cxnLst>
              <a:rect l="0" t="0" r="r" b="b"/>
              <a:pathLst>
                <a:path w="4" h="15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7" name="Freeform 29"/>
            <p:cNvSpPr>
              <a:spLocks noChangeAspect="1" noEditPoints="1"/>
            </p:cNvSpPr>
            <p:nvPr/>
          </p:nvSpPr>
          <p:spPr bwMode="auto">
            <a:xfrm>
              <a:off x="2076" y="3971"/>
              <a:ext cx="176" cy="125"/>
            </a:xfrm>
            <a:custGeom>
              <a:avLst/>
              <a:gdLst/>
              <a:ahLst/>
              <a:cxnLst>
                <a:cxn ang="0">
                  <a:pos x="176" y="72"/>
                </a:cxn>
                <a:cxn ang="0">
                  <a:pos x="176" y="72"/>
                </a:cxn>
                <a:cxn ang="0">
                  <a:pos x="173" y="64"/>
                </a:cxn>
                <a:cxn ang="0">
                  <a:pos x="173" y="64"/>
                </a:cxn>
                <a:cxn ang="0">
                  <a:pos x="169" y="60"/>
                </a:cxn>
                <a:cxn ang="0">
                  <a:pos x="169" y="60"/>
                </a:cxn>
                <a:cxn ang="0">
                  <a:pos x="101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97" y="57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73" y="83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3" y="79"/>
                </a:cxn>
                <a:cxn ang="0">
                  <a:pos x="176" y="72"/>
                </a:cxn>
                <a:cxn ang="0">
                  <a:pos x="176" y="72"/>
                </a:cxn>
                <a:cxn ang="0">
                  <a:pos x="75" y="98"/>
                </a:cxn>
                <a:cxn ang="0">
                  <a:pos x="79" y="102"/>
                </a:cxn>
                <a:cxn ang="0">
                  <a:pos x="79" y="102"/>
                </a:cxn>
                <a:cxn ang="0">
                  <a:pos x="75" y="98"/>
                </a:cxn>
                <a:cxn ang="0">
                  <a:pos x="75" y="98"/>
                </a:cxn>
              </a:cxnLst>
              <a:rect l="0" t="0" r="r" b="b"/>
              <a:pathLst>
                <a:path w="176" h="125">
                  <a:moveTo>
                    <a:pt x="176" y="72"/>
                  </a:moveTo>
                  <a:lnTo>
                    <a:pt x="176" y="72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69" y="60"/>
                  </a:lnTo>
                  <a:lnTo>
                    <a:pt x="169" y="60"/>
                  </a:lnTo>
                  <a:lnTo>
                    <a:pt x="101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97" y="5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73" y="83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3" y="79"/>
                  </a:lnTo>
                  <a:lnTo>
                    <a:pt x="176" y="72"/>
                  </a:lnTo>
                  <a:lnTo>
                    <a:pt x="176" y="72"/>
                  </a:lnTo>
                  <a:close/>
                  <a:moveTo>
                    <a:pt x="75" y="98"/>
                  </a:moveTo>
                  <a:lnTo>
                    <a:pt x="79" y="102"/>
                  </a:lnTo>
                  <a:lnTo>
                    <a:pt x="79" y="102"/>
                  </a:lnTo>
                  <a:lnTo>
                    <a:pt x="75" y="98"/>
                  </a:lnTo>
                  <a:lnTo>
                    <a:pt x="75" y="98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8" name="Freeform 30"/>
            <p:cNvSpPr>
              <a:spLocks noChangeAspect="1"/>
            </p:cNvSpPr>
            <p:nvPr/>
          </p:nvSpPr>
          <p:spPr bwMode="auto">
            <a:xfrm>
              <a:off x="2094" y="3903"/>
              <a:ext cx="223" cy="106"/>
            </a:xfrm>
            <a:custGeom>
              <a:avLst/>
              <a:gdLst/>
              <a:ahLst/>
              <a:cxnLst>
                <a:cxn ang="0">
                  <a:pos x="223" y="26"/>
                </a:cxn>
                <a:cxn ang="0">
                  <a:pos x="223" y="26"/>
                </a:cxn>
                <a:cxn ang="0">
                  <a:pos x="200" y="7"/>
                </a:cxn>
                <a:cxn ang="0">
                  <a:pos x="162" y="19"/>
                </a:cxn>
                <a:cxn ang="0">
                  <a:pos x="162" y="19"/>
                </a:cxn>
                <a:cxn ang="0">
                  <a:pos x="162" y="22"/>
                </a:cxn>
                <a:cxn ang="0">
                  <a:pos x="166" y="34"/>
                </a:cxn>
                <a:cxn ang="0">
                  <a:pos x="166" y="34"/>
                </a:cxn>
                <a:cxn ang="0">
                  <a:pos x="166" y="49"/>
                </a:cxn>
                <a:cxn ang="0">
                  <a:pos x="151" y="53"/>
                </a:cxn>
                <a:cxn ang="0">
                  <a:pos x="151" y="53"/>
                </a:cxn>
                <a:cxn ang="0">
                  <a:pos x="128" y="53"/>
                </a:cxn>
                <a:cxn ang="0">
                  <a:pos x="102" y="53"/>
                </a:cxn>
                <a:cxn ang="0">
                  <a:pos x="79" y="45"/>
                </a:cxn>
                <a:cxn ang="0">
                  <a:pos x="64" y="34"/>
                </a:cxn>
                <a:cxn ang="0">
                  <a:pos x="64" y="34"/>
                </a:cxn>
                <a:cxn ang="0">
                  <a:pos x="49" y="15"/>
                </a:cxn>
                <a:cxn ang="0">
                  <a:pos x="23" y="3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8" y="11"/>
                </a:cxn>
                <a:cxn ang="0">
                  <a:pos x="4" y="15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34"/>
                </a:cxn>
                <a:cxn ang="0">
                  <a:pos x="4" y="41"/>
                </a:cxn>
                <a:cxn ang="0">
                  <a:pos x="8" y="45"/>
                </a:cxn>
                <a:cxn ang="0">
                  <a:pos x="8" y="45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53" y="79"/>
                </a:cxn>
                <a:cxn ang="0">
                  <a:pos x="72" y="94"/>
                </a:cxn>
                <a:cxn ang="0">
                  <a:pos x="87" y="102"/>
                </a:cxn>
                <a:cxn ang="0">
                  <a:pos x="87" y="102"/>
                </a:cxn>
                <a:cxn ang="0">
                  <a:pos x="125" y="106"/>
                </a:cxn>
                <a:cxn ang="0">
                  <a:pos x="185" y="106"/>
                </a:cxn>
                <a:cxn ang="0">
                  <a:pos x="185" y="106"/>
                </a:cxn>
                <a:cxn ang="0">
                  <a:pos x="189" y="102"/>
                </a:cxn>
                <a:cxn ang="0">
                  <a:pos x="196" y="98"/>
                </a:cxn>
                <a:cxn ang="0">
                  <a:pos x="196" y="98"/>
                </a:cxn>
                <a:cxn ang="0">
                  <a:pos x="211" y="64"/>
                </a:cxn>
                <a:cxn ang="0">
                  <a:pos x="223" y="37"/>
                </a:cxn>
                <a:cxn ang="0">
                  <a:pos x="223" y="37"/>
                </a:cxn>
                <a:cxn ang="0">
                  <a:pos x="223" y="34"/>
                </a:cxn>
                <a:cxn ang="0">
                  <a:pos x="223" y="34"/>
                </a:cxn>
                <a:cxn ang="0">
                  <a:pos x="223" y="26"/>
                </a:cxn>
                <a:cxn ang="0">
                  <a:pos x="223" y="26"/>
                </a:cxn>
              </a:cxnLst>
              <a:rect l="0" t="0" r="r" b="b"/>
              <a:pathLst>
                <a:path w="223" h="106">
                  <a:moveTo>
                    <a:pt x="223" y="26"/>
                  </a:moveTo>
                  <a:lnTo>
                    <a:pt x="223" y="26"/>
                  </a:lnTo>
                  <a:lnTo>
                    <a:pt x="200" y="7"/>
                  </a:lnTo>
                  <a:lnTo>
                    <a:pt x="162" y="19"/>
                  </a:lnTo>
                  <a:lnTo>
                    <a:pt x="162" y="19"/>
                  </a:lnTo>
                  <a:lnTo>
                    <a:pt x="162" y="22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6" y="49"/>
                  </a:lnTo>
                  <a:lnTo>
                    <a:pt x="151" y="53"/>
                  </a:lnTo>
                  <a:lnTo>
                    <a:pt x="151" y="53"/>
                  </a:lnTo>
                  <a:lnTo>
                    <a:pt x="128" y="53"/>
                  </a:lnTo>
                  <a:lnTo>
                    <a:pt x="102" y="53"/>
                  </a:lnTo>
                  <a:lnTo>
                    <a:pt x="79" y="45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49" y="15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53" y="79"/>
                  </a:lnTo>
                  <a:lnTo>
                    <a:pt x="72" y="94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12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9" y="102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211" y="64"/>
                  </a:lnTo>
                  <a:lnTo>
                    <a:pt x="223" y="37"/>
                  </a:lnTo>
                  <a:lnTo>
                    <a:pt x="223" y="37"/>
                  </a:lnTo>
                  <a:lnTo>
                    <a:pt x="223" y="34"/>
                  </a:lnTo>
                  <a:lnTo>
                    <a:pt x="223" y="34"/>
                  </a:lnTo>
                  <a:lnTo>
                    <a:pt x="223" y="26"/>
                  </a:lnTo>
                  <a:lnTo>
                    <a:pt x="223" y="26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29" name="Freeform 31"/>
            <p:cNvSpPr>
              <a:spLocks noChangeAspect="1"/>
            </p:cNvSpPr>
            <p:nvPr/>
          </p:nvSpPr>
          <p:spPr bwMode="auto">
            <a:xfrm>
              <a:off x="2076" y="3971"/>
              <a:ext cx="155" cy="125"/>
            </a:xfrm>
            <a:custGeom>
              <a:avLst/>
              <a:gdLst/>
              <a:ahLst/>
              <a:cxnLst>
                <a:cxn ang="0">
                  <a:pos x="146" y="110"/>
                </a:cxn>
                <a:cxn ang="0">
                  <a:pos x="146" y="110"/>
                </a:cxn>
                <a:cxn ang="0">
                  <a:pos x="124" y="106"/>
                </a:cxn>
                <a:cxn ang="0">
                  <a:pos x="105" y="106"/>
                </a:cxn>
                <a:cxn ang="0">
                  <a:pos x="94" y="98"/>
                </a:cxn>
                <a:cxn ang="0">
                  <a:pos x="94" y="98"/>
                </a:cxn>
                <a:cxn ang="0">
                  <a:pos x="26" y="34"/>
                </a:cxn>
                <a:cxn ang="0">
                  <a:pos x="26" y="34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15" y="15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79" y="117"/>
                </a:cxn>
                <a:cxn ang="0">
                  <a:pos x="79" y="117"/>
                </a:cxn>
                <a:cxn ang="0">
                  <a:pos x="94" y="121"/>
                </a:cxn>
                <a:cxn ang="0">
                  <a:pos x="109" y="125"/>
                </a:cxn>
                <a:cxn ang="0">
                  <a:pos x="135" y="125"/>
                </a:cxn>
                <a:cxn ang="0">
                  <a:pos x="135" y="125"/>
                </a:cxn>
                <a:cxn ang="0">
                  <a:pos x="143" y="121"/>
                </a:cxn>
                <a:cxn ang="0">
                  <a:pos x="154" y="106"/>
                </a:cxn>
                <a:cxn ang="0">
                  <a:pos x="154" y="106"/>
                </a:cxn>
                <a:cxn ang="0">
                  <a:pos x="146" y="110"/>
                </a:cxn>
                <a:cxn ang="0">
                  <a:pos x="146" y="110"/>
                </a:cxn>
              </a:cxnLst>
              <a:rect l="0" t="0" r="r" b="b"/>
              <a:pathLst>
                <a:path w="154" h="125">
                  <a:moveTo>
                    <a:pt x="146" y="110"/>
                  </a:moveTo>
                  <a:lnTo>
                    <a:pt x="146" y="110"/>
                  </a:lnTo>
                  <a:lnTo>
                    <a:pt x="124" y="106"/>
                  </a:lnTo>
                  <a:lnTo>
                    <a:pt x="105" y="106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5" y="1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94" y="121"/>
                  </a:lnTo>
                  <a:lnTo>
                    <a:pt x="109" y="125"/>
                  </a:lnTo>
                  <a:lnTo>
                    <a:pt x="135" y="125"/>
                  </a:lnTo>
                  <a:lnTo>
                    <a:pt x="135" y="125"/>
                  </a:lnTo>
                  <a:lnTo>
                    <a:pt x="143" y="121"/>
                  </a:lnTo>
                  <a:lnTo>
                    <a:pt x="154" y="106"/>
                  </a:lnTo>
                  <a:lnTo>
                    <a:pt x="154" y="106"/>
                  </a:lnTo>
                  <a:lnTo>
                    <a:pt x="146" y="110"/>
                  </a:lnTo>
                  <a:lnTo>
                    <a:pt x="146" y="11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0" name="Freeform 32"/>
            <p:cNvSpPr>
              <a:spLocks noChangeAspect="1"/>
            </p:cNvSpPr>
            <p:nvPr/>
          </p:nvSpPr>
          <p:spPr bwMode="auto">
            <a:xfrm>
              <a:off x="2252" y="3789"/>
              <a:ext cx="102" cy="110"/>
            </a:xfrm>
            <a:custGeom>
              <a:avLst/>
              <a:gdLst/>
              <a:ahLst/>
              <a:cxnLst>
                <a:cxn ang="0">
                  <a:pos x="98" y="4"/>
                </a:cxn>
                <a:cxn ang="0">
                  <a:pos x="98" y="4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1" y="4"/>
                </a:cxn>
                <a:cxn ang="0">
                  <a:pos x="91" y="4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91" y="7"/>
                </a:cxn>
                <a:cxn ang="0">
                  <a:pos x="83" y="61"/>
                </a:cxn>
                <a:cxn ang="0">
                  <a:pos x="83" y="61"/>
                </a:cxn>
                <a:cxn ang="0">
                  <a:pos x="80" y="68"/>
                </a:cxn>
                <a:cxn ang="0">
                  <a:pos x="72" y="72"/>
                </a:cxn>
                <a:cxn ang="0">
                  <a:pos x="72" y="72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4" y="110"/>
                </a:cxn>
                <a:cxn ang="0">
                  <a:pos x="4" y="110"/>
                </a:cxn>
                <a:cxn ang="0">
                  <a:pos x="83" y="83"/>
                </a:cxn>
                <a:cxn ang="0">
                  <a:pos x="83" y="83"/>
                </a:cxn>
                <a:cxn ang="0">
                  <a:pos x="91" y="76"/>
                </a:cxn>
                <a:cxn ang="0">
                  <a:pos x="95" y="68"/>
                </a:cxn>
                <a:cxn ang="0">
                  <a:pos x="95" y="68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9"/>
                </a:cxn>
                <a:cxn ang="0">
                  <a:pos x="102" y="15"/>
                </a:cxn>
                <a:cxn ang="0">
                  <a:pos x="102" y="15"/>
                </a:cxn>
                <a:cxn ang="0">
                  <a:pos x="98" y="7"/>
                </a:cxn>
                <a:cxn ang="0">
                  <a:pos x="98" y="4"/>
                </a:cxn>
                <a:cxn ang="0">
                  <a:pos x="98" y="4"/>
                </a:cxn>
              </a:cxnLst>
              <a:rect l="0" t="0" r="r" b="b"/>
              <a:pathLst>
                <a:path w="102" h="110">
                  <a:moveTo>
                    <a:pt x="98" y="4"/>
                  </a:moveTo>
                  <a:lnTo>
                    <a:pt x="98" y="4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83" y="83"/>
                  </a:lnTo>
                  <a:lnTo>
                    <a:pt x="83" y="83"/>
                  </a:lnTo>
                  <a:lnTo>
                    <a:pt x="91" y="76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9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98" y="7"/>
                  </a:lnTo>
                  <a:lnTo>
                    <a:pt x="98" y="4"/>
                  </a:lnTo>
                  <a:lnTo>
                    <a:pt x="98" y="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1" name="Freeform 33"/>
            <p:cNvSpPr>
              <a:spLocks noChangeAspect="1"/>
            </p:cNvSpPr>
            <p:nvPr/>
          </p:nvSpPr>
          <p:spPr bwMode="auto">
            <a:xfrm>
              <a:off x="2076" y="3971"/>
              <a:ext cx="37" cy="5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0"/>
                </a:cxn>
                <a:cxn ang="0">
                  <a:pos x="7" y="7"/>
                </a:cxn>
                <a:cxn ang="0">
                  <a:pos x="3" y="11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34"/>
                </a:cxn>
                <a:cxn ang="0">
                  <a:pos x="7" y="41"/>
                </a:cxn>
                <a:cxn ang="0">
                  <a:pos x="7" y="41"/>
                </a:cxn>
                <a:cxn ang="0">
                  <a:pos x="15" y="49"/>
                </a:cxn>
                <a:cxn ang="0">
                  <a:pos x="15" y="49"/>
                </a:cxn>
                <a:cxn ang="0">
                  <a:pos x="15" y="53"/>
                </a:cxn>
                <a:cxn ang="0">
                  <a:pos x="15" y="53"/>
                </a:cxn>
                <a:cxn ang="0">
                  <a:pos x="26" y="49"/>
                </a:cxn>
                <a:cxn ang="0">
                  <a:pos x="33" y="41"/>
                </a:cxn>
                <a:cxn ang="0">
                  <a:pos x="37" y="30"/>
                </a:cxn>
                <a:cxn ang="0">
                  <a:pos x="37" y="19"/>
                </a:cxn>
                <a:cxn ang="0">
                  <a:pos x="37" y="19"/>
                </a:cxn>
                <a:cxn ang="0">
                  <a:pos x="37" y="15"/>
                </a:cxn>
                <a:cxn ang="0">
                  <a:pos x="37" y="15"/>
                </a:cxn>
                <a:cxn ang="0">
                  <a:pos x="26" y="7"/>
                </a:cxn>
                <a:cxn ang="0">
                  <a:pos x="26" y="7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37" h="53">
                  <a:moveTo>
                    <a:pt x="15" y="0"/>
                  </a:moveTo>
                  <a:lnTo>
                    <a:pt x="15" y="0"/>
                  </a:lnTo>
                  <a:lnTo>
                    <a:pt x="7" y="7"/>
                  </a:lnTo>
                  <a:lnTo>
                    <a:pt x="3" y="1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3"/>
                  </a:lnTo>
                  <a:lnTo>
                    <a:pt x="15" y="53"/>
                  </a:lnTo>
                  <a:lnTo>
                    <a:pt x="26" y="49"/>
                  </a:lnTo>
                  <a:lnTo>
                    <a:pt x="33" y="41"/>
                  </a:lnTo>
                  <a:lnTo>
                    <a:pt x="37" y="30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32" name="Freeform 34"/>
            <p:cNvSpPr>
              <a:spLocks noChangeAspect="1"/>
            </p:cNvSpPr>
            <p:nvPr/>
          </p:nvSpPr>
          <p:spPr bwMode="auto">
            <a:xfrm>
              <a:off x="1846" y="3990"/>
              <a:ext cx="147" cy="6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11" y="41"/>
                </a:cxn>
                <a:cxn ang="0">
                  <a:pos x="22" y="49"/>
                </a:cxn>
                <a:cxn ang="0">
                  <a:pos x="37" y="57"/>
                </a:cxn>
                <a:cxn ang="0">
                  <a:pos x="56" y="60"/>
                </a:cxn>
                <a:cxn ang="0">
                  <a:pos x="83" y="57"/>
                </a:cxn>
                <a:cxn ang="0">
                  <a:pos x="113" y="45"/>
                </a:cxn>
                <a:cxn ang="0">
                  <a:pos x="147" y="22"/>
                </a:cxn>
                <a:cxn ang="0">
                  <a:pos x="147" y="22"/>
                </a:cxn>
                <a:cxn ang="0">
                  <a:pos x="132" y="30"/>
                </a:cxn>
                <a:cxn ang="0">
                  <a:pos x="113" y="34"/>
                </a:cxn>
                <a:cxn ang="0">
                  <a:pos x="94" y="38"/>
                </a:cxn>
                <a:cxn ang="0">
                  <a:pos x="71" y="38"/>
                </a:cxn>
                <a:cxn ang="0">
                  <a:pos x="45" y="30"/>
                </a:cxn>
                <a:cxn ang="0">
                  <a:pos x="22" y="19"/>
                </a:cxn>
                <a:cxn ang="0">
                  <a:pos x="0" y="0"/>
                </a:cxn>
                <a:cxn ang="0">
                  <a:pos x="0" y="34"/>
                </a:cxn>
              </a:cxnLst>
              <a:rect l="0" t="0" r="r" b="b"/>
              <a:pathLst>
                <a:path w="147" h="60">
                  <a:moveTo>
                    <a:pt x="0" y="34"/>
                  </a:moveTo>
                  <a:lnTo>
                    <a:pt x="0" y="34"/>
                  </a:lnTo>
                  <a:lnTo>
                    <a:pt x="11" y="41"/>
                  </a:lnTo>
                  <a:lnTo>
                    <a:pt x="22" y="49"/>
                  </a:lnTo>
                  <a:lnTo>
                    <a:pt x="37" y="57"/>
                  </a:lnTo>
                  <a:lnTo>
                    <a:pt x="56" y="60"/>
                  </a:lnTo>
                  <a:lnTo>
                    <a:pt x="83" y="57"/>
                  </a:lnTo>
                  <a:lnTo>
                    <a:pt x="113" y="45"/>
                  </a:lnTo>
                  <a:lnTo>
                    <a:pt x="147" y="22"/>
                  </a:lnTo>
                  <a:lnTo>
                    <a:pt x="147" y="22"/>
                  </a:lnTo>
                  <a:lnTo>
                    <a:pt x="132" y="30"/>
                  </a:lnTo>
                  <a:lnTo>
                    <a:pt x="113" y="34"/>
                  </a:lnTo>
                  <a:lnTo>
                    <a:pt x="94" y="38"/>
                  </a:lnTo>
                  <a:lnTo>
                    <a:pt x="71" y="38"/>
                  </a:lnTo>
                  <a:lnTo>
                    <a:pt x="45" y="30"/>
                  </a:lnTo>
                  <a:lnTo>
                    <a:pt x="22" y="19"/>
                  </a:lnTo>
                  <a:lnTo>
                    <a:pt x="0" y="0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31750">
              <a:solidFill>
                <a:srgbClr val="0099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30772" y="1600200"/>
            <a:ext cx="544445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 3 </a:t>
            </a:r>
            <a:r>
              <a:rPr lang="cs-CZ" b="1" dirty="0" err="1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 smtClean="0"/>
          </a:p>
          <a:p>
            <a:pPr algn="ctr">
              <a:buNone/>
            </a:pPr>
            <a:endParaRPr lang="cs-CZ" sz="44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sz="44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 ZA  POZORNOST</a:t>
            </a:r>
          </a:p>
          <a:p>
            <a:pPr algn="ctr">
              <a:buNone/>
            </a:pPr>
            <a:endParaRPr lang="cs-CZ" sz="44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jana.bydzovska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@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nuv.cz</a:t>
            </a: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cs-CZ" sz="4400" b="1" dirty="0" smtClean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404664"/>
            <a:ext cx="8915400" cy="1012974"/>
          </a:xfrm>
        </p:spPr>
        <p:txBody>
          <a:bodyPr>
            <a:normAutofit/>
          </a:bodyPr>
          <a:lstStyle/>
          <a:p>
            <a:pPr algn="r"/>
            <a:r>
              <a:rPr lang="cs-CZ" sz="32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  JE  PROJEKT  URČEN </a:t>
            </a:r>
            <a:endParaRPr lang="cs-CZ" sz="3200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495300" y="2060848"/>
            <a:ext cx="3809628" cy="4065316"/>
          </a:xfrm>
          <a:prstGeom prst="rect">
            <a:avLst/>
          </a:prstGeom>
          <a:solidFill>
            <a:srgbClr val="009999">
              <a:alpha val="30000"/>
            </a:srgbClr>
          </a:solidFill>
          <a:ln w="38100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cs-CZ" sz="2400" dirty="0" smtClean="0"/>
          </a:p>
          <a:p>
            <a:pPr>
              <a:buFont typeface="Wingdings" pitchFamily="2" charset="2"/>
              <a:buChar char="q"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pracovníkům  </a:t>
            </a:r>
          </a:p>
          <a:p>
            <a:pPr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vzdělávacích institucí</a:t>
            </a:r>
          </a:p>
          <a:p>
            <a:pPr>
              <a:buNone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školám  </a:t>
            </a:r>
          </a:p>
          <a:p>
            <a:pPr>
              <a:buFont typeface="Wingdings" pitchFamily="2" charset="2"/>
              <a:buChar char="q"/>
            </a:pPr>
            <a:endParaRPr lang="cs-CZ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soukromým vzdělávacím institucím</a:t>
            </a:r>
          </a:p>
          <a:p>
            <a:pPr>
              <a:buNone/>
            </a:pPr>
            <a:endParaRPr lang="cs-CZ" sz="2400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097016" y="2060848"/>
            <a:ext cx="4313684" cy="4032448"/>
          </a:xfrm>
          <a:prstGeom prst="rect">
            <a:avLst/>
          </a:prstGeom>
          <a:solidFill>
            <a:srgbClr val="009999">
              <a:alpha val="30000"/>
            </a:srgbClr>
          </a:solidFill>
          <a:ln w="38100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None/>
            </a:pPr>
            <a:endParaRPr lang="cs-CZ" sz="2000" dirty="0" smtClean="0"/>
          </a:p>
          <a:p>
            <a:pPr lvl="0"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účastníkům dalšího </a:t>
            </a:r>
          </a:p>
          <a:p>
            <a:pPr lvl="0"/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vzdělávání </a:t>
            </a:r>
          </a:p>
          <a:p>
            <a:pPr lvl="0"/>
            <a:endParaRPr 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buClr>
                <a:schemeClr val="tx1"/>
              </a:buClr>
              <a:buFont typeface="Wingdings" pitchFamily="2" charset="2"/>
              <a:buChar char="q"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programy DV podle NSK</a:t>
            </a:r>
          </a:p>
          <a:p>
            <a:pPr lvl="0"/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</a:t>
            </a:r>
          </a:p>
          <a:p>
            <a:pPr lvl="0">
              <a:buFont typeface="Wingdings" pitchFamily="2" charset="2"/>
              <a:buChar char="q"/>
            </a:pPr>
            <a:endParaRPr lang="cs-CZ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uznávání výsledků     </a:t>
            </a:r>
          </a:p>
          <a:p>
            <a:pPr lvl="0"/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předchozího učení</a:t>
            </a:r>
          </a:p>
          <a:p>
            <a:pPr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s-CZ" sz="32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SPOLUPRÁCE  S  PROJEKTY</a:t>
            </a:r>
            <a:r>
              <a:rPr lang="cs-CZ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95300" y="1412776"/>
          <a:ext cx="89154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749300" y="842963"/>
            <a:ext cx="8672513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3969" tIns="41985" rIns="83969" bIns="41985">
            <a:spAutoFit/>
          </a:bodyPr>
          <a:lstStyle/>
          <a:p>
            <a:pPr algn="r">
              <a:defRPr/>
            </a:pPr>
            <a:endParaRPr lang="cs-CZ" sz="3700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  <a:p>
            <a:pPr algn="r">
              <a:defRPr/>
            </a:pPr>
            <a:endParaRPr lang="cs-CZ" sz="3700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  <a:p>
            <a:pPr algn="r">
              <a:buClr>
                <a:srgbClr val="FF6600"/>
              </a:buClr>
              <a:defRPr/>
            </a:pPr>
            <a:endParaRPr lang="cs-CZ" sz="3700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  <a:p>
            <a:pPr algn="r">
              <a:defRPr/>
            </a:pPr>
            <a:endParaRPr lang="cs-CZ" sz="37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  <a:p>
            <a:pPr algn="r">
              <a:defRPr/>
            </a:pPr>
            <a:r>
              <a:rPr lang="cs-CZ" altLang="zh-HK" sz="3700" dirty="0">
                <a:solidFill>
                  <a:srgbClr val="1684A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</a:rPr>
              <a:t>     </a:t>
            </a:r>
            <a:endParaRPr lang="cs-CZ" altLang="zh-HK" sz="2900" dirty="0">
              <a:solidFill>
                <a:srgbClr val="1684A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4" name="AutoShape 21"/>
          <p:cNvSpPr>
            <a:spLocks noChangeArrowheads="1"/>
          </p:cNvSpPr>
          <p:nvPr/>
        </p:nvSpPr>
        <p:spPr bwMode="auto">
          <a:xfrm>
            <a:off x="1064568" y="2132856"/>
            <a:ext cx="8352928" cy="660400"/>
          </a:xfrm>
          <a:prstGeom prst="roundRect">
            <a:avLst>
              <a:gd name="adj" fmla="val 16667"/>
            </a:avLst>
          </a:prstGeom>
          <a:solidFill>
            <a:srgbClr val="009999">
              <a:alpha val="30196"/>
            </a:srgbClr>
          </a:solidFill>
          <a:ln w="38100">
            <a:solidFill>
              <a:srgbClr val="006666"/>
            </a:solidFill>
            <a:round/>
            <a:headEnd/>
            <a:tailEnd/>
          </a:ln>
        </p:spPr>
        <p:txBody>
          <a:bodyPr lIns="83969" tIns="41985" rIns="83969" bIns="41985" anchor="ctr"/>
          <a:lstStyle/>
          <a:p>
            <a:pPr algn="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1. rok</a:t>
            </a:r>
          </a:p>
        </p:txBody>
      </p:sp>
      <p:sp>
        <p:nvSpPr>
          <p:cNvPr id="5" name="AutoShape 28"/>
          <p:cNvSpPr>
            <a:spLocks noChangeArrowheads="1"/>
          </p:cNvSpPr>
          <p:nvPr/>
        </p:nvSpPr>
        <p:spPr bwMode="auto">
          <a:xfrm>
            <a:off x="1064568" y="3284984"/>
            <a:ext cx="8352928" cy="711200"/>
          </a:xfrm>
          <a:prstGeom prst="roundRect">
            <a:avLst>
              <a:gd name="adj" fmla="val 16667"/>
            </a:avLst>
          </a:prstGeom>
          <a:solidFill>
            <a:srgbClr val="009999">
              <a:alpha val="29804"/>
            </a:srgbClr>
          </a:solidFill>
          <a:ln w="38100">
            <a:solidFill>
              <a:srgbClr val="006666"/>
            </a:solidFill>
            <a:round/>
            <a:headEnd/>
            <a:tailEnd/>
          </a:ln>
        </p:spPr>
        <p:txBody>
          <a:bodyPr lIns="83969" tIns="41985" rIns="83969" bIns="41985" anchor="ctr"/>
          <a:lstStyle/>
          <a:p>
            <a:pPr algn="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2. rok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1064568" y="4365104"/>
            <a:ext cx="8352928" cy="720080"/>
          </a:xfrm>
          <a:prstGeom prst="roundRect">
            <a:avLst>
              <a:gd name="adj" fmla="val 16667"/>
            </a:avLst>
          </a:prstGeom>
          <a:solidFill>
            <a:srgbClr val="009999">
              <a:alpha val="30196"/>
            </a:srgbClr>
          </a:solidFill>
          <a:ln w="38100">
            <a:solidFill>
              <a:srgbClr val="006666"/>
            </a:solidFill>
            <a:round/>
            <a:headEnd/>
            <a:tailEnd/>
          </a:ln>
        </p:spPr>
        <p:txBody>
          <a:bodyPr lIns="83969" tIns="41985" rIns="83969" bIns="41985" anchor="ctr"/>
          <a:lstStyle/>
          <a:p>
            <a:pPr algn="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3. rok</a:t>
            </a:r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272481" y="2060848"/>
            <a:ext cx="1872208" cy="3265488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 lIns="83969" tIns="41985" rIns="83969" bIns="41985" anchor="ctr" anchorCtr="1"/>
          <a:lstStyle/>
          <a:p>
            <a:pPr algn="ctr">
              <a:defRPr/>
            </a:pPr>
            <a:r>
              <a:rPr lang="cs-CZ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Tvorba programů DV</a:t>
            </a:r>
          </a:p>
          <a:p>
            <a:pPr algn="r">
              <a:defRPr/>
            </a:pPr>
            <a:endParaRPr lang="cs-CZ" sz="2300" dirty="0">
              <a:latin typeface="Arial" pitchFamily="34" charset="0"/>
              <a:cs typeface="+mn-cs"/>
            </a:endParaRPr>
          </a:p>
        </p:txBody>
      </p:sp>
      <p:sp>
        <p:nvSpPr>
          <p:cNvPr id="9" name="AutoShape 25"/>
          <p:cNvSpPr>
            <a:spLocks noChangeArrowheads="1"/>
          </p:cNvSpPr>
          <p:nvPr/>
        </p:nvSpPr>
        <p:spPr bwMode="auto">
          <a:xfrm>
            <a:off x="2216696" y="2060848"/>
            <a:ext cx="2257995" cy="32654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FFC000"/>
            </a:solidFill>
            <a:round/>
            <a:headEnd/>
            <a:tailEnd/>
          </a:ln>
        </p:spPr>
        <p:txBody>
          <a:bodyPr lIns="83969" tIns="41985" rIns="83969" bIns="41985" anchor="ctr" anchorCtr="1"/>
          <a:lstStyle/>
          <a:p>
            <a:pPr algn="ctr">
              <a:defRPr/>
            </a:pPr>
            <a:r>
              <a:rPr lang="cs-CZ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Realizace a pilotní ověření programů DV</a:t>
            </a:r>
          </a:p>
        </p:txBody>
      </p:sp>
      <p:sp>
        <p:nvSpPr>
          <p:cNvPr id="12" name="AutoShape 24"/>
          <p:cNvSpPr>
            <a:spLocks noChangeArrowheads="1"/>
          </p:cNvSpPr>
          <p:nvPr/>
        </p:nvSpPr>
        <p:spPr bwMode="auto">
          <a:xfrm>
            <a:off x="6681192" y="2060848"/>
            <a:ext cx="2016224" cy="3265488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60000"/>
                <a:lumOff val="40000"/>
                <a:alpha val="30196"/>
              </a:schemeClr>
            </a:solidFill>
            <a:round/>
            <a:headEnd/>
            <a:tailEnd/>
          </a:ln>
        </p:spPr>
        <p:txBody>
          <a:bodyPr lIns="83969" tIns="41985" rIns="83969" bIns="41985" anchor="ctr" anchorCtr="1"/>
          <a:lstStyle/>
          <a:p>
            <a:pPr algn="ctr">
              <a:defRPr/>
            </a:pPr>
            <a:endParaRPr lang="cs-CZ" sz="2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>
              <a:defRPr/>
            </a:pPr>
            <a:r>
              <a:rPr lang="cs-CZ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Propagační</a:t>
            </a:r>
            <a:endParaRPr lang="cs-CZ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>
              <a:defRPr/>
            </a:pPr>
            <a:r>
              <a:rPr lang="cs-CZ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kampaň a propagace projektu</a:t>
            </a:r>
            <a:endParaRPr lang="cs-CZ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r">
              <a:defRPr/>
            </a:pPr>
            <a:endParaRPr lang="cs-CZ" sz="2300" dirty="0">
              <a:latin typeface="Arial" pitchFamily="34" charset="0"/>
              <a:cs typeface="+mn-cs"/>
            </a:endParaRP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4520952" y="2060848"/>
            <a:ext cx="2088133" cy="3265488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92D050"/>
            </a:solidFill>
            <a:round/>
            <a:headEnd/>
            <a:tailEnd/>
          </a:ln>
        </p:spPr>
        <p:txBody>
          <a:bodyPr lIns="83969" tIns="41985" rIns="83969" bIns="41985" anchor="ctr" anchorCtr="1"/>
          <a:lstStyle/>
          <a:p>
            <a:pPr algn="ctr">
              <a:defRPr/>
            </a:pPr>
            <a:endParaRPr lang="cs-CZ" sz="2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>
              <a:defRPr/>
            </a:pPr>
            <a:endParaRPr lang="cs-CZ" sz="23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>
              <a:defRPr/>
            </a:pPr>
            <a:r>
              <a:rPr lang="cs-CZ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Profesní kompetence</a:t>
            </a:r>
          </a:p>
          <a:p>
            <a:pPr algn="ctr">
              <a:defRPr/>
            </a:pPr>
            <a:r>
              <a:rPr lang="cs-CZ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PPVI</a:t>
            </a:r>
            <a:endParaRPr lang="cs-CZ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r">
              <a:defRPr/>
            </a:pPr>
            <a:endParaRPr lang="cs-CZ" sz="2300" dirty="0">
              <a:latin typeface="Arial" pitchFamily="34" charset="0"/>
              <a:cs typeface="+mn-cs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495300" y="404664"/>
            <a:ext cx="8915400" cy="10129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REALIZACE  PROJEKTU 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8704" y="260648"/>
            <a:ext cx="7121996" cy="490066"/>
          </a:xfrm>
        </p:spPr>
        <p:txBody>
          <a:bodyPr>
            <a:normAutofit fontScale="90000"/>
          </a:bodyPr>
          <a:lstStyle/>
          <a:p>
            <a:pPr algn="r"/>
            <a:r>
              <a:rPr lang="cs-CZ" sz="36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KLÍČOVÉ</a:t>
            </a:r>
            <a:r>
              <a:rPr lang="cs-CZ" sz="32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AKTIVITY </a:t>
            </a:r>
            <a:endParaRPr lang="cs-CZ" sz="3600" i="1" spc="300" dirty="0">
              <a:latin typeface="+mn-lt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848544" y="1700808"/>
          <a:ext cx="8111772" cy="4293846"/>
        </p:xfrm>
        <a:graphic>
          <a:graphicData uri="http://schemas.openxmlformats.org/drawingml/2006/table">
            <a:tbl>
              <a:tblPr/>
              <a:tblGrid>
                <a:gridCol w="1587276"/>
                <a:gridCol w="1077020"/>
                <a:gridCol w="144016"/>
                <a:gridCol w="144016"/>
                <a:gridCol w="216024"/>
                <a:gridCol w="171491"/>
                <a:gridCol w="209954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  <a:gridCol w="182479"/>
              </a:tblGrid>
              <a:tr h="2344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Aktivity/Čas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rok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6879" marR="6879" marT="68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2013</a:t>
                      </a:r>
                    </a:p>
                  </a:txBody>
                  <a:tcPr marL="6879" marR="6879" marT="68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2014</a:t>
                      </a:r>
                    </a:p>
                  </a:txBody>
                  <a:tcPr marL="6879" marR="6879" marT="68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44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měsíc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6879" marR="6879" marT="68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6879" marR="6879" marT="68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6879" marR="6879" marT="68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77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pořadové číslo měsíce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6879" marR="6879" marT="68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879" marR="6879" marT="68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17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19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20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21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22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23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24</a:t>
                      </a:r>
                    </a:p>
                  </a:txBody>
                  <a:tcPr marL="6879" marR="6879" marT="687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26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27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28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29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7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</a:p>
                  </a:txBody>
                  <a:tcPr marL="6879" marR="6879" marT="68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64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A1 Příprava modulových programů DV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endParaRPr lang="cs-CZ" sz="800" b="1" i="0" u="none" strike="noStrike" baseline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  <a:tr h="71564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A2 Realizace programů a pilotní ověřování standardů NSK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71564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A3 Profesní kompetence pracovníků vzdělávacích institucí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</a:tr>
              <a:tr h="71564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A4 Inovace systému akreditací rekvalifikačních programů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1564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A5 Propagační kampaň na podporu procesů uznávání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</a:p>
                  </a:txBody>
                  <a:tcPr marL="6879" marR="6879" marT="68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0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</TotalTime>
  <Words>1924</Words>
  <Application>Microsoft Office PowerPoint</Application>
  <PresentationFormat>A4 (210 x 297 mm)</PresentationFormat>
  <Paragraphs>794</Paragraphs>
  <Slides>56</Slides>
  <Notes>49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57" baseType="lpstr">
      <vt:lpstr>Motiv systému Office</vt:lpstr>
      <vt:lpstr>PROJEKT  UNIV 3</vt:lpstr>
      <vt:lpstr>CÍL  PREZENTACE </vt:lpstr>
      <vt:lpstr>                                             </vt:lpstr>
      <vt:lpstr>ČÁSTI PREZENTACE  </vt:lpstr>
      <vt:lpstr>CÍL  PROJEKTU  </vt:lpstr>
      <vt:lpstr>KOMU  JE  PROJEKT  URČEN </vt:lpstr>
      <vt:lpstr>SPOLUPRÁCE  S  PROJEKTY </vt:lpstr>
      <vt:lpstr>Prezentace aplikace PowerPoint</vt:lpstr>
      <vt:lpstr>KLÍČOVÉ  AKTIVITY </vt:lpstr>
      <vt:lpstr>  REALIZACE  PROJEKTU</vt:lpstr>
      <vt:lpstr>ŘÍZENÍ  PROJEKTU</vt:lpstr>
      <vt:lpstr>Prezentace aplikace PowerPoint</vt:lpstr>
      <vt:lpstr>UNIV 3 IPn  </vt:lpstr>
      <vt:lpstr>Prezentace aplikace PowerPoint</vt:lpstr>
      <vt:lpstr>Příprava modulových programů DV  podle NSK </vt:lpstr>
      <vt:lpstr>Příprava modulových programů DV  podle NSK </vt:lpstr>
      <vt:lpstr>Realizace programů DV a pilotní ověřování standardů NSK </vt:lpstr>
      <vt:lpstr>Účastníci PO</vt:lpstr>
      <vt:lpstr>Účastníci PO</vt:lpstr>
      <vt:lpstr>Průvodce</vt:lpstr>
      <vt:lpstr>Účastníci PO</vt:lpstr>
      <vt:lpstr>Průvodce </vt:lpstr>
      <vt:lpstr>Ukončení diagnostiky – lektor IDM</vt:lpstr>
      <vt:lpstr>Pilotní ověřování programu</vt:lpstr>
      <vt:lpstr>Konkrétní zadání </vt:lpstr>
      <vt:lpstr>Pilotní ověřování - průběh zkoušky </vt:lpstr>
      <vt:lpstr>Pilotní ověřování – hodnotitel </vt:lpstr>
      <vt:lpstr>Profesní kompetence pracovníků vzdělávacích institucí  </vt:lpstr>
      <vt:lpstr>Inovace systému akreditací rekvalifikačních programů </vt:lpstr>
      <vt:lpstr>Výstupy projektu I</vt:lpstr>
      <vt:lpstr>Výstupy projektu II</vt:lpstr>
      <vt:lpstr>Rizika projektu</vt:lpstr>
      <vt:lpstr>Prezentace aplikace PowerPoint</vt:lpstr>
      <vt:lpstr>UNIV 3 IPn  </vt:lpstr>
      <vt:lpstr> KOORDINÁTOŘI  KRAJŮ</vt:lpstr>
      <vt:lpstr>KOORDINÁTOŘI  KRAJŮ</vt:lpstr>
      <vt:lpstr>KOORDINÁTOŘI  KRAJŮ</vt:lpstr>
      <vt:lpstr>  ZAPOJENÍ  ŠKOL </vt:lpstr>
      <vt:lpstr>  ZAPOJENÍ  ŠKOL – TVORBA  PROGRAMŮ  DV </vt:lpstr>
      <vt:lpstr>  ZAPOJENÍ  ŠKOL – TVORBA  PROGRAMŮ  DV  </vt:lpstr>
      <vt:lpstr>   ZAPOJENÍ  ŠKOL – TVORBA  PROGRAMŮ  DV  </vt:lpstr>
      <vt:lpstr>   ZAPOJENÍ  ŠKOL – PILOTNÍ  OVĚŘOVÁNÍ </vt:lpstr>
      <vt:lpstr>   ZAPOJENÍ  ŠKOL – PILOTNÍ  OVĚŘOVÁNÍ  </vt:lpstr>
      <vt:lpstr>ZAPOJENÍ  ŠKOL – PILOTNÍ  OVĚŘOVÁNÍ</vt:lpstr>
      <vt:lpstr>Prezentace aplikace PowerPoint</vt:lpstr>
      <vt:lpstr>UNIV 3 IPn  </vt:lpstr>
      <vt:lpstr>UNIV 3 </vt:lpstr>
      <vt:lpstr>UNIV 3 </vt:lpstr>
      <vt:lpstr>UNIV 3 </vt:lpstr>
      <vt:lpstr>UNIV 3 </vt:lpstr>
      <vt:lpstr>UNIV 3 </vt:lpstr>
      <vt:lpstr>UNIV 3 </vt:lpstr>
      <vt:lpstr>Prezentace aplikace PowerPoint</vt:lpstr>
      <vt:lpstr>NA  CO  NAVAZUJEME</vt:lpstr>
      <vt:lpstr>Prezentace aplikace PowerPoint</vt:lpstr>
      <vt:lpstr>UNIV 3 IPn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Velický Jan</dc:creator>
  <cp:lastModifiedBy>Poloncarz Adam</cp:lastModifiedBy>
  <cp:revision>85</cp:revision>
  <dcterms:created xsi:type="dcterms:W3CDTF">2012-01-31T06:35:25Z</dcterms:created>
  <dcterms:modified xsi:type="dcterms:W3CDTF">2013-03-07T11:36:45Z</dcterms:modified>
</cp:coreProperties>
</file>